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3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51" userDrawn="1">
          <p15:clr>
            <a:srgbClr val="A4A3A4"/>
          </p15:clr>
        </p15:guide>
        <p15:guide id="4" pos="2706" userDrawn="1">
          <p15:clr>
            <a:srgbClr val="A4A3A4"/>
          </p15:clr>
        </p15:guide>
        <p15:guide id="5" pos="4974" userDrawn="1">
          <p15:clr>
            <a:srgbClr val="A4A3A4"/>
          </p15:clr>
        </p15:guide>
        <p15:guide id="6" pos="71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63A9"/>
    <a:srgbClr val="2766AE"/>
    <a:srgbClr val="FCB44C"/>
    <a:srgbClr val="FF4761"/>
    <a:srgbClr val="68000F"/>
    <a:srgbClr val="BC001D"/>
    <a:srgbClr val="33CAFF"/>
    <a:srgbClr val="0094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120" y="234"/>
      </p:cViewPr>
      <p:guideLst>
        <p:guide orient="horz" pos="2160"/>
        <p:guide pos="3840"/>
        <p:guide pos="551"/>
        <p:guide pos="2706"/>
        <p:guide pos="4974"/>
        <p:guide pos="712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25343F-98C1-4562-9007-F9508C1A5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3E0B56C-8664-4B1B-8717-CFDF687516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4E57C99-E295-468E-85E6-52059783D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1FC798-6303-43F3-8C16-E9D73EB1F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C57FC6-F206-42F5-9A9B-F90149440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500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646247-8C1E-4144-AA32-ED5BA4C1E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BAA83ED-D1E0-4F68-86D4-FED9B88B33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88A768-20DB-41E4-9EAE-504351EC6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5E08D4-6E66-40A8-B249-194122D73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1F1B6-688A-44E8-962D-095C78D18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090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D99BB0F-010A-47AF-8918-943ABBBF70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DCF9759-BF61-4CC4-8FEA-2EEFFE844B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F1FADF-236B-4CF2-AA1D-578ECB7F0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024BEA-8BA9-44D0-8205-B4B755C3B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43325D-3A43-4E31-9552-AC270F056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396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A23C91-222B-4FDD-81C5-B98B92BBC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53025B-47A5-4FA7-AD8B-C83D6B2DD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10F618-E825-4C9E-89CA-A505C3D12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DA671D-A94C-4DDA-B49A-F0EB6C457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899853-3839-4EC7-A5B4-7060997D6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781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D942DA-5C1A-462D-B8E9-62B0FE5DE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7653D9-E41D-4480-8DCC-0D4159D6BF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2A4981-980B-4FCC-8DDF-1B29F0920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7DECB0-467C-4920-96A0-4873DB910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00350E-7FA5-4215-93E6-DD494AD84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4370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B7D520-0439-40BB-862D-FED4CF982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64A9E5-C181-43A4-AC16-E769A62F80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5443207-B962-4C84-A292-5F59A8CB7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239E5C4-777B-4C58-AF14-BE8534674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8D06BDC-21CF-42B5-B4F4-B667BEEE7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1ECA0B0-64D2-44E5-A8FB-F9A4B77CF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807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17D54D-70F3-4F50-BAC4-0FF143A10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181DB4-19F5-4B0A-AB43-F157A33FED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0384FEF-8345-41D2-BDD0-5DF27C1A3D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26770FE-7A67-4799-94D5-CF09423BC6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300C702-4395-4C51-B86C-9A95BAD221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5067B12-5672-4862-87EC-9D586969F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24B0A1B-899F-4A2F-A1CF-0004503B9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21DF65A-38C2-4ED0-ACCD-8662C19B9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8149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D6457C-A37D-44CF-B963-166E51785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2B1ABEA-CACC-428D-BE22-04818F605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4AC904-5CC9-42C4-870C-33DD33679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0079898-0328-4D9F-A377-90DF6840E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7440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06C7C5A-C540-4A50-B595-E26432277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220C042-032D-4BC2-B546-63EDC9649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99BC5D0-3B30-417F-8C1A-9C4E82E03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4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8A08F3-3E9F-4425-804A-FD4484FBB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6CF539-64E9-410D-85D9-097BA7ABD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6CFA674-F518-4499-A025-5FA9BB1CC1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5314CF1-10DB-4765-946B-38A050971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4203BA1-5BC5-4AA2-BB6A-25E6537AB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D03CB1-9204-4752-ACFD-50BD3B57C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29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1AD623-AFBB-451F-9E36-B8ECE6EDF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87AFC29-B2A6-4D88-8322-31CCF9AB5B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8E3FE49-0DDA-459D-AA6F-376916783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E5513F0-B20A-4ECC-ADFF-C6CC83642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DC2987F-2509-4D55-9E7B-33E9FAE8C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A9B67B-AC43-455E-92B8-FE688C592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825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655D08E-3823-4D9A-89F4-BAD20B286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C719FC-C686-4504-A68F-826CE5B97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F70C7F-10C2-4BD8-A44F-B4F670A162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C2DC1F-5854-4528-B50F-6829E59657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E71FB1-2B6B-4474-9174-573AD07D16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8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 descr="图片包含 天空, 户外, 建筑物, 城市&#10;&#10;描述已自动生成">
            <a:extLst>
              <a:ext uri="{FF2B5EF4-FFF2-40B4-BE49-F238E27FC236}">
                <a16:creationId xmlns:a16="http://schemas.microsoft.com/office/drawing/2014/main" id="{82BB7C09-82D8-4123-9FE3-B2EDDA433C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4" r="3704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grpSp>
        <p:nvGrpSpPr>
          <p:cNvPr id="33" name="组合 32">
            <a:extLst>
              <a:ext uri="{FF2B5EF4-FFF2-40B4-BE49-F238E27FC236}">
                <a16:creationId xmlns:a16="http://schemas.microsoft.com/office/drawing/2014/main" id="{A8D46C08-5DDB-47CD-BE61-885F5203852B}"/>
              </a:ext>
            </a:extLst>
          </p:cNvPr>
          <p:cNvGrpSpPr/>
          <p:nvPr/>
        </p:nvGrpSpPr>
        <p:grpSpPr>
          <a:xfrm>
            <a:off x="4965498" y="5896066"/>
            <a:ext cx="2261004" cy="378599"/>
            <a:chOff x="769233" y="6106160"/>
            <a:chExt cx="2261004" cy="378599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36754E5A-F067-4BE8-954C-FC9030BC149D}"/>
                </a:ext>
              </a:extLst>
            </p:cNvPr>
            <p:cNvSpPr/>
            <p:nvPr/>
          </p:nvSpPr>
          <p:spPr>
            <a:xfrm>
              <a:off x="769233" y="6207760"/>
              <a:ext cx="226100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</a:rPr>
                <a:t>微信公众号 旁门左道</a:t>
              </a:r>
              <a:r>
                <a:rPr lang="en-US" altLang="zh-CN" sz="1200" dirty="0">
                  <a:solidFill>
                    <a:schemeClr val="bg1"/>
                  </a:solidFill>
                </a:rPr>
                <a:t>PPT </a:t>
              </a:r>
              <a:r>
                <a:rPr lang="zh-CN" altLang="en-US" sz="1200" dirty="0">
                  <a:solidFill>
                    <a:schemeClr val="bg1"/>
                  </a:solidFill>
                </a:rPr>
                <a:t>出品</a:t>
              </a:r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7B52EDE2-7B47-4438-9568-C58004CEC69B}"/>
                </a:ext>
              </a:extLst>
            </p:cNvPr>
            <p:cNvCxnSpPr>
              <a:cxnSpLocks/>
            </p:cNvCxnSpPr>
            <p:nvPr/>
          </p:nvCxnSpPr>
          <p:spPr>
            <a:xfrm>
              <a:off x="877750" y="6106160"/>
              <a:ext cx="203200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9C16DA84-58C6-478D-B6E2-59289C3BF470}"/>
              </a:ext>
            </a:extLst>
          </p:cNvPr>
          <p:cNvSpPr txBox="1"/>
          <p:nvPr/>
        </p:nvSpPr>
        <p:spPr>
          <a:xfrm>
            <a:off x="4518164" y="1328559"/>
            <a:ext cx="3155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PRODUCT INTRODUCTION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2DBE977-6D79-42ED-8531-528BD3AE7E3E}"/>
              </a:ext>
            </a:extLst>
          </p:cNvPr>
          <p:cNvSpPr/>
          <p:nvPr/>
        </p:nvSpPr>
        <p:spPr>
          <a:xfrm>
            <a:off x="5272698" y="2826275"/>
            <a:ext cx="16466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June 13, 2019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4C2632A-64DF-406F-B82F-FF8E4D72BDAD}"/>
              </a:ext>
            </a:extLst>
          </p:cNvPr>
          <p:cNvSpPr txBox="1"/>
          <p:nvPr/>
        </p:nvSpPr>
        <p:spPr>
          <a:xfrm>
            <a:off x="3216846" y="1697891"/>
            <a:ext cx="57583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</a:rPr>
              <a:t>互联网</a:t>
            </a:r>
            <a:r>
              <a:rPr lang="en-US" altLang="zh-CN" sz="4800" b="1" dirty="0">
                <a:solidFill>
                  <a:schemeClr val="bg1"/>
                </a:solidFill>
              </a:rPr>
              <a:t>APP</a:t>
            </a:r>
            <a:r>
              <a:rPr lang="zh-CN" altLang="en-US" sz="4800" b="1" dirty="0">
                <a:solidFill>
                  <a:schemeClr val="bg1"/>
                </a:solidFill>
              </a:rPr>
              <a:t>产品介绍</a:t>
            </a:r>
          </a:p>
        </p:txBody>
      </p:sp>
    </p:spTree>
    <p:extLst>
      <p:ext uri="{BB962C8B-B14F-4D97-AF65-F5344CB8AC3E}">
        <p14:creationId xmlns:p14="http://schemas.microsoft.com/office/powerpoint/2010/main" val="2318139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 descr="图片包含 天空, 户外, 建筑物, 城市&#10;&#10;描述已自动生成">
            <a:extLst>
              <a:ext uri="{FF2B5EF4-FFF2-40B4-BE49-F238E27FC236}">
                <a16:creationId xmlns:a16="http://schemas.microsoft.com/office/drawing/2014/main" id="{C853FC2D-A12E-4EAD-8F40-CE437B8E83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4" r="3704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88B62B22-A85F-4CD2-9D66-920FF7812C66}"/>
              </a:ext>
            </a:extLst>
          </p:cNvPr>
          <p:cNvSpPr txBox="1"/>
          <p:nvPr/>
        </p:nvSpPr>
        <p:spPr>
          <a:xfrm>
            <a:off x="780673" y="881797"/>
            <a:ext cx="24416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ea typeface="+mj-ea"/>
              </a:rPr>
              <a:t>CONTENTS</a:t>
            </a:r>
            <a:endParaRPr lang="zh-CN" altLang="en-US" sz="3200" b="1" dirty="0">
              <a:solidFill>
                <a:schemeClr val="bg1"/>
              </a:solidFill>
              <a:ea typeface="+mj-ea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B7A3E8D1-D553-4D35-9DFD-0A93A247F352}"/>
              </a:ext>
            </a:extLst>
          </p:cNvPr>
          <p:cNvCxnSpPr/>
          <p:nvPr/>
        </p:nvCxnSpPr>
        <p:spPr>
          <a:xfrm>
            <a:off x="874713" y="1466572"/>
            <a:ext cx="22139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F0A59D80-F22E-44C0-9266-3A5661A07AB5}"/>
              </a:ext>
            </a:extLst>
          </p:cNvPr>
          <p:cNvCxnSpPr/>
          <p:nvPr/>
        </p:nvCxnSpPr>
        <p:spPr>
          <a:xfrm>
            <a:off x="874713" y="881797"/>
            <a:ext cx="221392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655CBA21-598D-4F42-83AD-E54098DCAF73}"/>
              </a:ext>
            </a:extLst>
          </p:cNvPr>
          <p:cNvGrpSpPr/>
          <p:nvPr/>
        </p:nvGrpSpPr>
        <p:grpSpPr>
          <a:xfrm>
            <a:off x="780673" y="2320382"/>
            <a:ext cx="1723549" cy="830997"/>
            <a:chOff x="757659" y="2986268"/>
            <a:chExt cx="1723549" cy="830997"/>
          </a:xfrm>
        </p:grpSpPr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68A4D7DA-8C86-4E85-9012-699D0985EB19}"/>
                </a:ext>
              </a:extLst>
            </p:cNvPr>
            <p:cNvSpPr txBox="1"/>
            <p:nvPr/>
          </p:nvSpPr>
          <p:spPr>
            <a:xfrm>
              <a:off x="757659" y="2986268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</a:rPr>
                <a:t>企业介绍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CB4DB12E-F35A-43A3-959C-7EADBA02AB10}"/>
                </a:ext>
              </a:extLst>
            </p:cNvPr>
            <p:cNvSpPr txBox="1"/>
            <p:nvPr/>
          </p:nvSpPr>
          <p:spPr>
            <a:xfrm>
              <a:off x="757659" y="3447933"/>
              <a:ext cx="17235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INTRODUCED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D9F76108-3291-4C8A-9F01-D309F556DABF}"/>
              </a:ext>
            </a:extLst>
          </p:cNvPr>
          <p:cNvGrpSpPr/>
          <p:nvPr/>
        </p:nvGrpSpPr>
        <p:grpSpPr>
          <a:xfrm>
            <a:off x="3852300" y="2320382"/>
            <a:ext cx="1415772" cy="830997"/>
            <a:chOff x="3844629" y="2245488"/>
            <a:chExt cx="1415772" cy="830997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9873FE0E-FBD9-4BF8-88C3-77A7021D6595}"/>
                </a:ext>
              </a:extLst>
            </p:cNvPr>
            <p:cNvSpPr txBox="1"/>
            <p:nvPr/>
          </p:nvSpPr>
          <p:spPr>
            <a:xfrm>
              <a:off x="3844629" y="2245488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</a:rPr>
                <a:t>团队介绍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8C0917B3-8A18-4720-A1F0-2A4AFE033253}"/>
                </a:ext>
              </a:extLst>
            </p:cNvPr>
            <p:cNvSpPr txBox="1"/>
            <p:nvPr/>
          </p:nvSpPr>
          <p:spPr>
            <a:xfrm>
              <a:off x="3844629" y="2707153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TEAM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50459D23-ECA9-441C-B429-7B73272D0842}"/>
              </a:ext>
            </a:extLst>
          </p:cNvPr>
          <p:cNvGrpSpPr/>
          <p:nvPr/>
        </p:nvGrpSpPr>
        <p:grpSpPr>
          <a:xfrm>
            <a:off x="6923927" y="2320382"/>
            <a:ext cx="1441420" cy="830997"/>
            <a:chOff x="6931599" y="2245488"/>
            <a:chExt cx="1441420" cy="830997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4585F76-716F-40E8-85F5-139E35691224}"/>
                </a:ext>
              </a:extLst>
            </p:cNvPr>
            <p:cNvSpPr txBox="1"/>
            <p:nvPr/>
          </p:nvSpPr>
          <p:spPr>
            <a:xfrm>
              <a:off x="6931599" y="2245488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</a:rPr>
                <a:t>产品亮点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84174FE6-F9DA-4052-B0AA-04CAC7A9444A}"/>
                </a:ext>
              </a:extLst>
            </p:cNvPr>
            <p:cNvSpPr txBox="1"/>
            <p:nvPr/>
          </p:nvSpPr>
          <p:spPr>
            <a:xfrm>
              <a:off x="6931599" y="2707153"/>
              <a:ext cx="14414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HIGHLIGHT</a:t>
              </a: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6F35D365-DA95-4BD6-A5D4-9D1B6632C251}"/>
              </a:ext>
            </a:extLst>
          </p:cNvPr>
          <p:cNvGrpSpPr/>
          <p:nvPr/>
        </p:nvGrpSpPr>
        <p:grpSpPr>
          <a:xfrm>
            <a:off x="9995555" y="2320382"/>
            <a:ext cx="1415772" cy="830997"/>
            <a:chOff x="10018569" y="2986268"/>
            <a:chExt cx="1415772" cy="830997"/>
          </a:xfrm>
        </p:grpSpPr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FC4D58BF-04E1-4C0B-94E2-71D9768C3AB1}"/>
                </a:ext>
              </a:extLst>
            </p:cNvPr>
            <p:cNvSpPr txBox="1"/>
            <p:nvPr/>
          </p:nvSpPr>
          <p:spPr>
            <a:xfrm>
              <a:off x="10018569" y="2986268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</a:rPr>
                <a:t>销售渠道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6FB88156-F993-4758-BEEE-F122B3DD6323}"/>
                </a:ext>
              </a:extLst>
            </p:cNvPr>
            <p:cNvSpPr txBox="1"/>
            <p:nvPr/>
          </p:nvSpPr>
          <p:spPr>
            <a:xfrm>
              <a:off x="10018569" y="3447933"/>
              <a:ext cx="12875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CHANNEL</a:t>
              </a:r>
            </a:p>
          </p:txBody>
        </p:sp>
      </p:grp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5FC5374E-C873-4BF3-B7B0-6F78405096A6}"/>
              </a:ext>
            </a:extLst>
          </p:cNvPr>
          <p:cNvCxnSpPr>
            <a:cxnSpLocks/>
          </p:cNvCxnSpPr>
          <p:nvPr/>
        </p:nvCxnSpPr>
        <p:spPr>
          <a:xfrm>
            <a:off x="3088640" y="2479040"/>
            <a:ext cx="0" cy="4876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43D88860-9C16-4286-90D6-6741C938A3CD}"/>
              </a:ext>
            </a:extLst>
          </p:cNvPr>
          <p:cNvCxnSpPr>
            <a:cxnSpLocks/>
          </p:cNvCxnSpPr>
          <p:nvPr/>
        </p:nvCxnSpPr>
        <p:spPr>
          <a:xfrm>
            <a:off x="6096000" y="2479040"/>
            <a:ext cx="0" cy="4876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B3E9EAD7-DC5F-49C7-BB3C-FB2D97BEFC33}"/>
              </a:ext>
            </a:extLst>
          </p:cNvPr>
          <p:cNvCxnSpPr>
            <a:cxnSpLocks/>
          </p:cNvCxnSpPr>
          <p:nvPr/>
        </p:nvCxnSpPr>
        <p:spPr>
          <a:xfrm>
            <a:off x="9175750" y="2479040"/>
            <a:ext cx="0" cy="4876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1565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天空, 户外, 城市&#10;&#10;描述已自动生成">
            <a:extLst>
              <a:ext uri="{FF2B5EF4-FFF2-40B4-BE49-F238E27FC236}">
                <a16:creationId xmlns:a16="http://schemas.microsoft.com/office/drawing/2014/main" id="{E8AC3167-C340-4FF0-97D9-9A79817B39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r="49999" b="15632"/>
          <a:stretch/>
        </p:blipFill>
        <p:spPr>
          <a:xfrm>
            <a:off x="1" y="0"/>
            <a:ext cx="6096000" cy="68580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B7026323-B3B5-4548-8739-0E35BDCD02F2}"/>
              </a:ext>
            </a:extLst>
          </p:cNvPr>
          <p:cNvSpPr txBox="1"/>
          <p:nvPr/>
        </p:nvSpPr>
        <p:spPr>
          <a:xfrm>
            <a:off x="782320" y="7315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</a:rPr>
              <a:t>请输入主标题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552B029-02CC-4E95-94DF-20EC9D7373BA}"/>
              </a:ext>
            </a:extLst>
          </p:cNvPr>
          <p:cNvSpPr txBox="1"/>
          <p:nvPr/>
        </p:nvSpPr>
        <p:spPr>
          <a:xfrm>
            <a:off x="782320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请输入副标题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23BE3B0-7624-4BB3-B1B1-460433E20F44}"/>
              </a:ext>
            </a:extLst>
          </p:cNvPr>
          <p:cNvSpPr/>
          <p:nvPr/>
        </p:nvSpPr>
        <p:spPr>
          <a:xfrm>
            <a:off x="6433006" y="1203767"/>
            <a:ext cx="4884282" cy="1331089"/>
          </a:xfrm>
          <a:prstGeom prst="rect">
            <a:avLst/>
          </a:prstGeom>
          <a:noFill/>
          <a:ln>
            <a:solidFill>
              <a:srgbClr val="2563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7EA8192-E7F8-4279-A2B3-8AD1460B6A6A}"/>
              </a:ext>
            </a:extLst>
          </p:cNvPr>
          <p:cNvSpPr/>
          <p:nvPr/>
        </p:nvSpPr>
        <p:spPr>
          <a:xfrm>
            <a:off x="6433006" y="2763455"/>
            <a:ext cx="4884282" cy="1331089"/>
          </a:xfrm>
          <a:prstGeom prst="rect">
            <a:avLst/>
          </a:prstGeom>
          <a:noFill/>
          <a:ln>
            <a:solidFill>
              <a:srgbClr val="2563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173F1D2-87E0-45A1-8EC0-C4521AAE310A}"/>
              </a:ext>
            </a:extLst>
          </p:cNvPr>
          <p:cNvSpPr/>
          <p:nvPr/>
        </p:nvSpPr>
        <p:spPr>
          <a:xfrm>
            <a:off x="6433006" y="4323144"/>
            <a:ext cx="4884282" cy="1331089"/>
          </a:xfrm>
          <a:prstGeom prst="rect">
            <a:avLst/>
          </a:prstGeom>
          <a:noFill/>
          <a:ln>
            <a:solidFill>
              <a:srgbClr val="2563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图形 9" descr="上升趋势条形图">
            <a:extLst>
              <a:ext uri="{FF2B5EF4-FFF2-40B4-BE49-F238E27FC236}">
                <a16:creationId xmlns:a16="http://schemas.microsoft.com/office/drawing/2014/main" id="{E13A26E4-2C2E-45E7-A647-846CBBBF0D5A}"/>
              </a:ext>
            </a:extLst>
          </p:cNvPr>
          <p:cNvGrpSpPr/>
          <p:nvPr/>
        </p:nvGrpSpPr>
        <p:grpSpPr>
          <a:xfrm>
            <a:off x="6659666" y="1596673"/>
            <a:ext cx="545277" cy="545277"/>
            <a:chOff x="-2124679" y="1296039"/>
            <a:chExt cx="914400" cy="914400"/>
          </a:xfrm>
          <a:solidFill>
            <a:srgbClr val="2563A9"/>
          </a:solidFill>
        </p:grpSpPr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4C6917FD-4299-49D6-962C-56416328D82E}"/>
                </a:ext>
              </a:extLst>
            </p:cNvPr>
            <p:cNvSpPr/>
            <p:nvPr/>
          </p:nvSpPr>
          <p:spPr>
            <a:xfrm>
              <a:off x="-1991329" y="1419864"/>
              <a:ext cx="657225" cy="666750"/>
            </a:xfrm>
            <a:custGeom>
              <a:avLst/>
              <a:gdLst>
                <a:gd name="connsiteX0" fmla="*/ 57150 w 657225"/>
                <a:gd name="connsiteY0" fmla="*/ 0 h 666750"/>
                <a:gd name="connsiteX1" fmla="*/ 0 w 657225"/>
                <a:gd name="connsiteY1" fmla="*/ 0 h 666750"/>
                <a:gd name="connsiteX2" fmla="*/ 0 w 657225"/>
                <a:gd name="connsiteY2" fmla="*/ 666750 h 666750"/>
                <a:gd name="connsiteX3" fmla="*/ 657225 w 657225"/>
                <a:gd name="connsiteY3" fmla="*/ 666750 h 666750"/>
                <a:gd name="connsiteX4" fmla="*/ 657225 w 657225"/>
                <a:gd name="connsiteY4" fmla="*/ 609600 h 666750"/>
                <a:gd name="connsiteX5" fmla="*/ 57150 w 657225"/>
                <a:gd name="connsiteY5" fmla="*/ 609600 h 666750"/>
                <a:gd name="connsiteX6" fmla="*/ 57150 w 657225"/>
                <a:gd name="connsiteY6" fmla="*/ 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7225" h="666750">
                  <a:moveTo>
                    <a:pt x="57150" y="0"/>
                  </a:moveTo>
                  <a:lnTo>
                    <a:pt x="0" y="0"/>
                  </a:lnTo>
                  <a:lnTo>
                    <a:pt x="0" y="666750"/>
                  </a:lnTo>
                  <a:lnTo>
                    <a:pt x="657225" y="666750"/>
                  </a:lnTo>
                  <a:lnTo>
                    <a:pt x="657225" y="609600"/>
                  </a:lnTo>
                  <a:lnTo>
                    <a:pt x="57150" y="609600"/>
                  </a:lnTo>
                  <a:lnTo>
                    <a:pt x="5715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DC4774CC-094D-4F38-894C-64356E95677F}"/>
                </a:ext>
              </a:extLst>
            </p:cNvPr>
            <p:cNvSpPr/>
            <p:nvPr/>
          </p:nvSpPr>
          <p:spPr>
            <a:xfrm>
              <a:off x="-1476979" y="1419864"/>
              <a:ext cx="142875" cy="552450"/>
            </a:xfrm>
            <a:custGeom>
              <a:avLst/>
              <a:gdLst>
                <a:gd name="connsiteX0" fmla="*/ 142875 w 142875"/>
                <a:gd name="connsiteY0" fmla="*/ 552450 h 552450"/>
                <a:gd name="connsiteX1" fmla="*/ 0 w 142875"/>
                <a:gd name="connsiteY1" fmla="*/ 552450 h 552450"/>
                <a:gd name="connsiteX2" fmla="*/ 0 w 142875"/>
                <a:gd name="connsiteY2" fmla="*/ 0 h 552450"/>
                <a:gd name="connsiteX3" fmla="*/ 142875 w 142875"/>
                <a:gd name="connsiteY3" fmla="*/ 0 h 55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875" h="552450">
                  <a:moveTo>
                    <a:pt x="142875" y="552450"/>
                  </a:moveTo>
                  <a:lnTo>
                    <a:pt x="0" y="552450"/>
                  </a:lnTo>
                  <a:lnTo>
                    <a:pt x="0" y="0"/>
                  </a:lnTo>
                  <a:lnTo>
                    <a:pt x="142875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2C483559-7094-43B5-A44A-F6889BD1A3F8}"/>
                </a:ext>
              </a:extLst>
            </p:cNvPr>
            <p:cNvSpPr/>
            <p:nvPr/>
          </p:nvSpPr>
          <p:spPr>
            <a:xfrm>
              <a:off x="-1677004" y="1610364"/>
              <a:ext cx="142875" cy="361950"/>
            </a:xfrm>
            <a:custGeom>
              <a:avLst/>
              <a:gdLst>
                <a:gd name="connsiteX0" fmla="*/ 142875 w 142875"/>
                <a:gd name="connsiteY0" fmla="*/ 361950 h 361950"/>
                <a:gd name="connsiteX1" fmla="*/ 0 w 142875"/>
                <a:gd name="connsiteY1" fmla="*/ 361950 h 361950"/>
                <a:gd name="connsiteX2" fmla="*/ 0 w 142875"/>
                <a:gd name="connsiteY2" fmla="*/ 0 h 361950"/>
                <a:gd name="connsiteX3" fmla="*/ 142875 w 142875"/>
                <a:gd name="connsiteY3" fmla="*/ 0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875" h="361950">
                  <a:moveTo>
                    <a:pt x="142875" y="361950"/>
                  </a:moveTo>
                  <a:lnTo>
                    <a:pt x="0" y="361950"/>
                  </a:lnTo>
                  <a:lnTo>
                    <a:pt x="0" y="0"/>
                  </a:lnTo>
                  <a:lnTo>
                    <a:pt x="142875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D86E15F0-CE7A-4219-ADD4-7C1CB6B4D313}"/>
                </a:ext>
              </a:extLst>
            </p:cNvPr>
            <p:cNvSpPr/>
            <p:nvPr/>
          </p:nvSpPr>
          <p:spPr>
            <a:xfrm>
              <a:off x="-1877029" y="1781814"/>
              <a:ext cx="142875" cy="190500"/>
            </a:xfrm>
            <a:custGeom>
              <a:avLst/>
              <a:gdLst>
                <a:gd name="connsiteX0" fmla="*/ 142875 w 142875"/>
                <a:gd name="connsiteY0" fmla="*/ 190500 h 190500"/>
                <a:gd name="connsiteX1" fmla="*/ 0 w 142875"/>
                <a:gd name="connsiteY1" fmla="*/ 190500 h 190500"/>
                <a:gd name="connsiteX2" fmla="*/ 0 w 142875"/>
                <a:gd name="connsiteY2" fmla="*/ 0 h 190500"/>
                <a:gd name="connsiteX3" fmla="*/ 142875 w 142875"/>
                <a:gd name="connsiteY3" fmla="*/ 0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875" h="190500">
                  <a:moveTo>
                    <a:pt x="142875" y="190500"/>
                  </a:moveTo>
                  <a:lnTo>
                    <a:pt x="0" y="190500"/>
                  </a:lnTo>
                  <a:lnTo>
                    <a:pt x="0" y="0"/>
                  </a:lnTo>
                  <a:lnTo>
                    <a:pt x="142875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59F8D803-81FA-4FEE-8D1C-656C9EC2C0A4}"/>
                </a:ext>
              </a:extLst>
            </p:cNvPr>
            <p:cNvSpPr/>
            <p:nvPr/>
          </p:nvSpPr>
          <p:spPr>
            <a:xfrm>
              <a:off x="-1880934" y="1419864"/>
              <a:ext cx="304800" cy="304800"/>
            </a:xfrm>
            <a:custGeom>
              <a:avLst/>
              <a:gdLst>
                <a:gd name="connsiteX0" fmla="*/ 308705 w 304800"/>
                <a:gd name="connsiteY0" fmla="*/ 130874 h 304800"/>
                <a:gd name="connsiteX1" fmla="*/ 308705 w 304800"/>
                <a:gd name="connsiteY1" fmla="*/ 0 h 304800"/>
                <a:gd name="connsiteX2" fmla="*/ 177832 w 304800"/>
                <a:gd name="connsiteY2" fmla="*/ 0 h 304800"/>
                <a:gd name="connsiteX3" fmla="*/ 229838 w 304800"/>
                <a:gd name="connsiteY3" fmla="*/ 52006 h 304800"/>
                <a:gd name="connsiteX4" fmla="*/ 0 w 304800"/>
                <a:gd name="connsiteY4" fmla="*/ 281845 h 304800"/>
                <a:gd name="connsiteX5" fmla="*/ 26860 w 304800"/>
                <a:gd name="connsiteY5" fmla="*/ 308705 h 304800"/>
                <a:gd name="connsiteX6" fmla="*/ 256699 w 304800"/>
                <a:gd name="connsiteY6" fmla="*/ 78962 h 304800"/>
                <a:gd name="connsiteX7" fmla="*/ 308705 w 304800"/>
                <a:gd name="connsiteY7" fmla="*/ 130874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800" h="304800">
                  <a:moveTo>
                    <a:pt x="308705" y="130874"/>
                  </a:moveTo>
                  <a:lnTo>
                    <a:pt x="308705" y="0"/>
                  </a:lnTo>
                  <a:lnTo>
                    <a:pt x="177832" y="0"/>
                  </a:lnTo>
                  <a:lnTo>
                    <a:pt x="229838" y="52006"/>
                  </a:lnTo>
                  <a:lnTo>
                    <a:pt x="0" y="281845"/>
                  </a:lnTo>
                  <a:lnTo>
                    <a:pt x="26860" y="308705"/>
                  </a:lnTo>
                  <a:lnTo>
                    <a:pt x="256699" y="78962"/>
                  </a:lnTo>
                  <a:lnTo>
                    <a:pt x="308705" y="13087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21" name="图形 11" descr="研究">
            <a:extLst>
              <a:ext uri="{FF2B5EF4-FFF2-40B4-BE49-F238E27FC236}">
                <a16:creationId xmlns:a16="http://schemas.microsoft.com/office/drawing/2014/main" id="{13D81D2D-A884-41C1-9D68-1DB2454F2C26}"/>
              </a:ext>
            </a:extLst>
          </p:cNvPr>
          <p:cNvGrpSpPr/>
          <p:nvPr/>
        </p:nvGrpSpPr>
        <p:grpSpPr>
          <a:xfrm>
            <a:off x="6659666" y="3156362"/>
            <a:ext cx="545277" cy="545277"/>
            <a:chOff x="-1974679" y="1446039"/>
            <a:chExt cx="914400" cy="914400"/>
          </a:xfrm>
          <a:solidFill>
            <a:srgbClr val="2563A9"/>
          </a:solidFill>
        </p:grpSpPr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C46BA00A-3681-4955-993C-76A2CF961A29}"/>
                </a:ext>
              </a:extLst>
            </p:cNvPr>
            <p:cNvSpPr/>
            <p:nvPr/>
          </p:nvSpPr>
          <p:spPr>
            <a:xfrm>
              <a:off x="-1900389" y="1525091"/>
              <a:ext cx="752475" cy="752475"/>
            </a:xfrm>
            <a:custGeom>
              <a:avLst/>
              <a:gdLst>
                <a:gd name="connsiteX0" fmla="*/ 616273 w 752475"/>
                <a:gd name="connsiteY0" fmla="*/ 521975 h 752475"/>
                <a:gd name="connsiteX1" fmla="*/ 557218 w 752475"/>
                <a:gd name="connsiteY1" fmla="*/ 503878 h 752475"/>
                <a:gd name="connsiteX2" fmla="*/ 514355 w 752475"/>
                <a:gd name="connsiteY2" fmla="*/ 461968 h 752475"/>
                <a:gd name="connsiteX3" fmla="*/ 573410 w 752475"/>
                <a:gd name="connsiteY3" fmla="*/ 288613 h 752475"/>
                <a:gd name="connsiteX4" fmla="*/ 287660 w 752475"/>
                <a:gd name="connsiteY4" fmla="*/ 5 h 752475"/>
                <a:gd name="connsiteX5" fmla="*/ 5 w 752475"/>
                <a:gd name="connsiteY5" fmla="*/ 285755 h 752475"/>
                <a:gd name="connsiteX6" fmla="*/ 285755 w 752475"/>
                <a:gd name="connsiteY6" fmla="*/ 573410 h 752475"/>
                <a:gd name="connsiteX7" fmla="*/ 461015 w 752475"/>
                <a:gd name="connsiteY7" fmla="*/ 514355 h 752475"/>
                <a:gd name="connsiteX8" fmla="*/ 502925 w 752475"/>
                <a:gd name="connsiteY8" fmla="*/ 556265 h 752475"/>
                <a:gd name="connsiteX9" fmla="*/ 521023 w 752475"/>
                <a:gd name="connsiteY9" fmla="*/ 616273 h 752475"/>
                <a:gd name="connsiteX10" fmla="*/ 640085 w 752475"/>
                <a:gd name="connsiteY10" fmla="*/ 735335 h 752475"/>
                <a:gd name="connsiteX11" fmla="*/ 734383 w 752475"/>
                <a:gd name="connsiteY11" fmla="*/ 735335 h 752475"/>
                <a:gd name="connsiteX12" fmla="*/ 734383 w 752475"/>
                <a:gd name="connsiteY12" fmla="*/ 641038 h 752475"/>
                <a:gd name="connsiteX13" fmla="*/ 616273 w 752475"/>
                <a:gd name="connsiteY13" fmla="*/ 521975 h 752475"/>
                <a:gd name="connsiteX14" fmla="*/ 287660 w 752475"/>
                <a:gd name="connsiteY14" fmla="*/ 516260 h 752475"/>
                <a:gd name="connsiteX15" fmla="*/ 59060 w 752475"/>
                <a:gd name="connsiteY15" fmla="*/ 287660 h 752475"/>
                <a:gd name="connsiteX16" fmla="*/ 287660 w 752475"/>
                <a:gd name="connsiteY16" fmla="*/ 59060 h 752475"/>
                <a:gd name="connsiteX17" fmla="*/ 516260 w 752475"/>
                <a:gd name="connsiteY17" fmla="*/ 287660 h 752475"/>
                <a:gd name="connsiteX18" fmla="*/ 287660 w 752475"/>
                <a:gd name="connsiteY18" fmla="*/ 516260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52475" h="752475">
                  <a:moveTo>
                    <a:pt x="616273" y="521975"/>
                  </a:moveTo>
                  <a:cubicBezTo>
                    <a:pt x="601033" y="506735"/>
                    <a:pt x="578173" y="499115"/>
                    <a:pt x="557218" y="503878"/>
                  </a:cubicBezTo>
                  <a:lnTo>
                    <a:pt x="514355" y="461968"/>
                  </a:lnTo>
                  <a:cubicBezTo>
                    <a:pt x="552455" y="412438"/>
                    <a:pt x="573410" y="351478"/>
                    <a:pt x="573410" y="288613"/>
                  </a:cubicBezTo>
                  <a:cubicBezTo>
                    <a:pt x="574363" y="129545"/>
                    <a:pt x="445775" y="958"/>
                    <a:pt x="287660" y="5"/>
                  </a:cubicBezTo>
                  <a:cubicBezTo>
                    <a:pt x="129545" y="-947"/>
                    <a:pt x="958" y="127640"/>
                    <a:pt x="5" y="285755"/>
                  </a:cubicBezTo>
                  <a:cubicBezTo>
                    <a:pt x="-947" y="443870"/>
                    <a:pt x="127640" y="572458"/>
                    <a:pt x="285755" y="573410"/>
                  </a:cubicBezTo>
                  <a:cubicBezTo>
                    <a:pt x="348620" y="573410"/>
                    <a:pt x="410533" y="552455"/>
                    <a:pt x="461015" y="514355"/>
                  </a:cubicBezTo>
                  <a:lnTo>
                    <a:pt x="502925" y="556265"/>
                  </a:lnTo>
                  <a:cubicBezTo>
                    <a:pt x="499115" y="578173"/>
                    <a:pt x="505783" y="600080"/>
                    <a:pt x="521023" y="616273"/>
                  </a:cubicBezTo>
                  <a:lnTo>
                    <a:pt x="640085" y="735335"/>
                  </a:lnTo>
                  <a:cubicBezTo>
                    <a:pt x="665803" y="761053"/>
                    <a:pt x="708665" y="761053"/>
                    <a:pt x="734383" y="735335"/>
                  </a:cubicBezTo>
                  <a:cubicBezTo>
                    <a:pt x="760100" y="709618"/>
                    <a:pt x="760100" y="666755"/>
                    <a:pt x="734383" y="641038"/>
                  </a:cubicBezTo>
                  <a:lnTo>
                    <a:pt x="616273" y="521975"/>
                  </a:lnTo>
                  <a:close/>
                  <a:moveTo>
                    <a:pt x="287660" y="516260"/>
                  </a:moveTo>
                  <a:cubicBezTo>
                    <a:pt x="160978" y="516260"/>
                    <a:pt x="59060" y="414343"/>
                    <a:pt x="59060" y="287660"/>
                  </a:cubicBezTo>
                  <a:cubicBezTo>
                    <a:pt x="59060" y="160978"/>
                    <a:pt x="160978" y="59060"/>
                    <a:pt x="287660" y="59060"/>
                  </a:cubicBezTo>
                  <a:cubicBezTo>
                    <a:pt x="414343" y="59060"/>
                    <a:pt x="516260" y="160978"/>
                    <a:pt x="516260" y="287660"/>
                  </a:cubicBezTo>
                  <a:cubicBezTo>
                    <a:pt x="516260" y="413390"/>
                    <a:pt x="413390" y="516260"/>
                    <a:pt x="287660" y="516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66019BB3-F09A-4305-9557-EDA0EE618816}"/>
                </a:ext>
              </a:extLst>
            </p:cNvPr>
            <p:cNvSpPr/>
            <p:nvPr/>
          </p:nvSpPr>
          <p:spPr>
            <a:xfrm>
              <a:off x="-1817517" y="1666654"/>
              <a:ext cx="409575" cy="295275"/>
            </a:xfrm>
            <a:custGeom>
              <a:avLst/>
              <a:gdLst>
                <a:gd name="connsiteX0" fmla="*/ 409575 w 409575"/>
                <a:gd name="connsiteY0" fmla="*/ 131810 h 295275"/>
                <a:gd name="connsiteX1" fmla="*/ 355283 w 409575"/>
                <a:gd name="connsiteY1" fmla="*/ 131810 h 295275"/>
                <a:gd name="connsiteX2" fmla="*/ 342900 w 409575"/>
                <a:gd name="connsiteY2" fmla="*/ 139430 h 295275"/>
                <a:gd name="connsiteX3" fmla="*/ 306705 w 409575"/>
                <a:gd name="connsiteY3" fmla="*/ 178483 h 295275"/>
                <a:gd name="connsiteX4" fmla="*/ 276225 w 409575"/>
                <a:gd name="connsiteY4" fmla="*/ 72755 h 295275"/>
                <a:gd name="connsiteX5" fmla="*/ 255270 w 409575"/>
                <a:gd name="connsiteY5" fmla="*/ 61325 h 295275"/>
                <a:gd name="connsiteX6" fmla="*/ 243840 w 409575"/>
                <a:gd name="connsiteY6" fmla="*/ 71803 h 295275"/>
                <a:gd name="connsiteX7" fmla="*/ 186690 w 409575"/>
                <a:gd name="connsiteY7" fmla="*/ 223250 h 295275"/>
                <a:gd name="connsiteX8" fmla="*/ 147638 w 409575"/>
                <a:gd name="connsiteY8" fmla="*/ 13700 h 295275"/>
                <a:gd name="connsiteX9" fmla="*/ 128588 w 409575"/>
                <a:gd name="connsiteY9" fmla="*/ 365 h 295275"/>
                <a:gd name="connsiteX10" fmla="*/ 115253 w 409575"/>
                <a:gd name="connsiteY10" fmla="*/ 11795 h 295275"/>
                <a:gd name="connsiteX11" fmla="*/ 74295 w 409575"/>
                <a:gd name="connsiteY11" fmla="*/ 131810 h 295275"/>
                <a:gd name="connsiteX12" fmla="*/ 0 w 409575"/>
                <a:gd name="connsiteY12" fmla="*/ 131810 h 295275"/>
                <a:gd name="connsiteX13" fmla="*/ 0 w 409575"/>
                <a:gd name="connsiteY13" fmla="*/ 169910 h 295275"/>
                <a:gd name="connsiteX14" fmla="*/ 86678 w 409575"/>
                <a:gd name="connsiteY14" fmla="*/ 169910 h 295275"/>
                <a:gd name="connsiteX15" fmla="*/ 102870 w 409575"/>
                <a:gd name="connsiteY15" fmla="*/ 155623 h 295275"/>
                <a:gd name="connsiteX16" fmla="*/ 126682 w 409575"/>
                <a:gd name="connsiteY16" fmla="*/ 83232 h 295275"/>
                <a:gd name="connsiteX17" fmla="*/ 164783 w 409575"/>
                <a:gd name="connsiteY17" fmla="*/ 288020 h 295275"/>
                <a:gd name="connsiteX18" fmla="*/ 180023 w 409575"/>
                <a:gd name="connsiteY18" fmla="*/ 301355 h 295275"/>
                <a:gd name="connsiteX19" fmla="*/ 181927 w 409575"/>
                <a:gd name="connsiteY19" fmla="*/ 301355 h 295275"/>
                <a:gd name="connsiteX20" fmla="*/ 198120 w 409575"/>
                <a:gd name="connsiteY20" fmla="*/ 290878 h 295275"/>
                <a:gd name="connsiteX21" fmla="*/ 259080 w 409575"/>
                <a:gd name="connsiteY21" fmla="*/ 130858 h 295275"/>
                <a:gd name="connsiteX22" fmla="*/ 283845 w 409575"/>
                <a:gd name="connsiteY22" fmla="*/ 216583 h 295275"/>
                <a:gd name="connsiteX23" fmla="*/ 304800 w 409575"/>
                <a:gd name="connsiteY23" fmla="*/ 228012 h 295275"/>
                <a:gd name="connsiteX24" fmla="*/ 312420 w 409575"/>
                <a:gd name="connsiteY24" fmla="*/ 223250 h 295275"/>
                <a:gd name="connsiteX25" fmla="*/ 363855 w 409575"/>
                <a:gd name="connsiteY25" fmla="*/ 169910 h 295275"/>
                <a:gd name="connsiteX26" fmla="*/ 410528 w 409575"/>
                <a:gd name="connsiteY26" fmla="*/ 169910 h 295275"/>
                <a:gd name="connsiteX27" fmla="*/ 410528 w 409575"/>
                <a:gd name="connsiteY27" fmla="*/ 131810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09575" h="295275">
                  <a:moveTo>
                    <a:pt x="409575" y="131810"/>
                  </a:moveTo>
                  <a:lnTo>
                    <a:pt x="355283" y="131810"/>
                  </a:lnTo>
                  <a:cubicBezTo>
                    <a:pt x="350520" y="132762"/>
                    <a:pt x="345758" y="135620"/>
                    <a:pt x="342900" y="139430"/>
                  </a:cubicBezTo>
                  <a:lnTo>
                    <a:pt x="306705" y="178483"/>
                  </a:lnTo>
                  <a:lnTo>
                    <a:pt x="276225" y="72755"/>
                  </a:lnTo>
                  <a:cubicBezTo>
                    <a:pt x="273368" y="64182"/>
                    <a:pt x="263843" y="58467"/>
                    <a:pt x="255270" y="61325"/>
                  </a:cubicBezTo>
                  <a:cubicBezTo>
                    <a:pt x="250508" y="63230"/>
                    <a:pt x="245745" y="66088"/>
                    <a:pt x="243840" y="71803"/>
                  </a:cubicBezTo>
                  <a:lnTo>
                    <a:pt x="186690" y="223250"/>
                  </a:lnTo>
                  <a:lnTo>
                    <a:pt x="147638" y="13700"/>
                  </a:lnTo>
                  <a:cubicBezTo>
                    <a:pt x="145733" y="4175"/>
                    <a:pt x="137160" y="-1540"/>
                    <a:pt x="128588" y="365"/>
                  </a:cubicBezTo>
                  <a:cubicBezTo>
                    <a:pt x="122873" y="1317"/>
                    <a:pt x="118110" y="6080"/>
                    <a:pt x="115253" y="11795"/>
                  </a:cubicBezTo>
                  <a:lnTo>
                    <a:pt x="74295" y="131810"/>
                  </a:lnTo>
                  <a:lnTo>
                    <a:pt x="0" y="131810"/>
                  </a:lnTo>
                  <a:lnTo>
                    <a:pt x="0" y="169910"/>
                  </a:lnTo>
                  <a:lnTo>
                    <a:pt x="86678" y="169910"/>
                  </a:lnTo>
                  <a:cubicBezTo>
                    <a:pt x="94298" y="168958"/>
                    <a:pt x="100965" y="163242"/>
                    <a:pt x="102870" y="155623"/>
                  </a:cubicBezTo>
                  <a:lnTo>
                    <a:pt x="126682" y="83232"/>
                  </a:lnTo>
                  <a:lnTo>
                    <a:pt x="164783" y="288020"/>
                  </a:lnTo>
                  <a:cubicBezTo>
                    <a:pt x="165735" y="295640"/>
                    <a:pt x="172402" y="301355"/>
                    <a:pt x="180023" y="301355"/>
                  </a:cubicBezTo>
                  <a:lnTo>
                    <a:pt x="181927" y="301355"/>
                  </a:lnTo>
                  <a:cubicBezTo>
                    <a:pt x="188595" y="301355"/>
                    <a:pt x="195263" y="297545"/>
                    <a:pt x="198120" y="290878"/>
                  </a:cubicBezTo>
                  <a:lnTo>
                    <a:pt x="259080" y="130858"/>
                  </a:lnTo>
                  <a:lnTo>
                    <a:pt x="283845" y="216583"/>
                  </a:lnTo>
                  <a:cubicBezTo>
                    <a:pt x="286703" y="225155"/>
                    <a:pt x="295275" y="230870"/>
                    <a:pt x="304800" y="228012"/>
                  </a:cubicBezTo>
                  <a:cubicBezTo>
                    <a:pt x="307658" y="227060"/>
                    <a:pt x="310515" y="225155"/>
                    <a:pt x="312420" y="223250"/>
                  </a:cubicBezTo>
                  <a:lnTo>
                    <a:pt x="363855" y="169910"/>
                  </a:lnTo>
                  <a:lnTo>
                    <a:pt x="410528" y="169910"/>
                  </a:lnTo>
                  <a:lnTo>
                    <a:pt x="410528" y="1318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24" name="图形 13" descr="播客">
            <a:extLst>
              <a:ext uri="{FF2B5EF4-FFF2-40B4-BE49-F238E27FC236}">
                <a16:creationId xmlns:a16="http://schemas.microsoft.com/office/drawing/2014/main" id="{2E744715-202C-4B75-8BCE-D66EE1AA5C33}"/>
              </a:ext>
            </a:extLst>
          </p:cNvPr>
          <p:cNvGrpSpPr/>
          <p:nvPr/>
        </p:nvGrpSpPr>
        <p:grpSpPr>
          <a:xfrm>
            <a:off x="6659666" y="4716050"/>
            <a:ext cx="545277" cy="545277"/>
            <a:chOff x="-1824679" y="1596039"/>
            <a:chExt cx="914400" cy="914400"/>
          </a:xfrm>
          <a:solidFill>
            <a:srgbClr val="2563A9"/>
          </a:solidFill>
        </p:grpSpPr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28A398DB-A365-4D45-8CEB-1A7204525A02}"/>
                </a:ext>
              </a:extLst>
            </p:cNvPr>
            <p:cNvSpPr/>
            <p:nvPr/>
          </p:nvSpPr>
          <p:spPr>
            <a:xfrm>
              <a:off x="-1081729" y="1846356"/>
              <a:ext cx="95250" cy="352425"/>
            </a:xfrm>
            <a:custGeom>
              <a:avLst/>
              <a:gdLst>
                <a:gd name="connsiteX0" fmla="*/ 56102 w 95250"/>
                <a:gd name="connsiteY0" fmla="*/ 191453 h 352425"/>
                <a:gd name="connsiteX1" fmla="*/ 0 w 95250"/>
                <a:gd name="connsiteY1" fmla="*/ 325755 h 352425"/>
                <a:gd name="connsiteX2" fmla="*/ 24956 w 95250"/>
                <a:gd name="connsiteY2" fmla="*/ 354330 h 352425"/>
                <a:gd name="connsiteX3" fmla="*/ 30861 w 95250"/>
                <a:gd name="connsiteY3" fmla="*/ 0 h 352425"/>
                <a:gd name="connsiteX4" fmla="*/ 2286 w 95250"/>
                <a:gd name="connsiteY4" fmla="*/ 24575 h 352425"/>
                <a:gd name="connsiteX5" fmla="*/ 56102 w 95250"/>
                <a:gd name="connsiteY5" fmla="*/ 191453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352425">
                  <a:moveTo>
                    <a:pt x="56102" y="191453"/>
                  </a:moveTo>
                  <a:cubicBezTo>
                    <a:pt x="52582" y="241148"/>
                    <a:pt x="32876" y="288322"/>
                    <a:pt x="0" y="325755"/>
                  </a:cubicBezTo>
                  <a:lnTo>
                    <a:pt x="24956" y="354330"/>
                  </a:lnTo>
                  <a:cubicBezTo>
                    <a:pt x="116453" y="254791"/>
                    <a:pt x="118990" y="102533"/>
                    <a:pt x="30861" y="0"/>
                  </a:cubicBezTo>
                  <a:lnTo>
                    <a:pt x="2286" y="24575"/>
                  </a:lnTo>
                  <a:cubicBezTo>
                    <a:pt x="41693" y="70836"/>
                    <a:pt x="61058" y="130885"/>
                    <a:pt x="56102" y="1914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7E3055A6-76D2-44C8-A9A0-E148E4C559AB}"/>
                </a:ext>
              </a:extLst>
            </p:cNvPr>
            <p:cNvSpPr/>
            <p:nvPr/>
          </p:nvSpPr>
          <p:spPr>
            <a:xfrm>
              <a:off x="-1138117" y="1896838"/>
              <a:ext cx="66675" cy="238125"/>
            </a:xfrm>
            <a:custGeom>
              <a:avLst/>
              <a:gdLst>
                <a:gd name="connsiteX0" fmla="*/ 36481 w 66675"/>
                <a:gd name="connsiteY0" fmla="*/ 135255 h 238125"/>
                <a:gd name="connsiteX1" fmla="*/ 5334 w 66675"/>
                <a:gd name="connsiteY1" fmla="*/ 216408 h 238125"/>
                <a:gd name="connsiteX2" fmla="*/ 30480 w 66675"/>
                <a:gd name="connsiteY2" fmla="*/ 245650 h 238125"/>
                <a:gd name="connsiteX3" fmla="*/ 28575 w 66675"/>
                <a:gd name="connsiteY3" fmla="*/ 0 h 238125"/>
                <a:gd name="connsiteX4" fmla="*/ 0 w 66675"/>
                <a:gd name="connsiteY4" fmla="*/ 24575 h 238125"/>
                <a:gd name="connsiteX5" fmla="*/ 36481 w 66675"/>
                <a:gd name="connsiteY5" fmla="*/ 135255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75" h="238125">
                  <a:moveTo>
                    <a:pt x="36481" y="135255"/>
                  </a:moveTo>
                  <a:cubicBezTo>
                    <a:pt x="34274" y="164773"/>
                    <a:pt x="23443" y="192993"/>
                    <a:pt x="5334" y="216408"/>
                  </a:cubicBezTo>
                  <a:lnTo>
                    <a:pt x="30480" y="245650"/>
                  </a:lnTo>
                  <a:cubicBezTo>
                    <a:pt x="90573" y="174524"/>
                    <a:pt x="89765" y="70186"/>
                    <a:pt x="28575" y="0"/>
                  </a:cubicBezTo>
                  <a:lnTo>
                    <a:pt x="0" y="24575"/>
                  </a:lnTo>
                  <a:cubicBezTo>
                    <a:pt x="26418" y="55135"/>
                    <a:pt x="39549" y="94975"/>
                    <a:pt x="36481" y="1352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248FF363-75B6-44CB-AD93-703E24C60BA7}"/>
                </a:ext>
              </a:extLst>
            </p:cNvPr>
            <p:cNvSpPr/>
            <p:nvPr/>
          </p:nvSpPr>
          <p:spPr>
            <a:xfrm>
              <a:off x="-1757583" y="1847118"/>
              <a:ext cx="95250" cy="352425"/>
            </a:xfrm>
            <a:custGeom>
              <a:avLst/>
              <a:gdLst>
                <a:gd name="connsiteX0" fmla="*/ 70350 w 95250"/>
                <a:gd name="connsiteY0" fmla="*/ 353949 h 352425"/>
                <a:gd name="connsiteX1" fmla="*/ 95305 w 95250"/>
                <a:gd name="connsiteY1" fmla="*/ 325374 h 352425"/>
                <a:gd name="connsiteX2" fmla="*/ 93019 w 95250"/>
                <a:gd name="connsiteY2" fmla="*/ 24575 h 352425"/>
                <a:gd name="connsiteX3" fmla="*/ 64444 w 95250"/>
                <a:gd name="connsiteY3" fmla="*/ 0 h 352425"/>
                <a:gd name="connsiteX4" fmla="*/ 70350 w 95250"/>
                <a:gd name="connsiteY4" fmla="*/ 354330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352425">
                  <a:moveTo>
                    <a:pt x="70350" y="353949"/>
                  </a:moveTo>
                  <a:lnTo>
                    <a:pt x="95305" y="325374"/>
                  </a:lnTo>
                  <a:cubicBezTo>
                    <a:pt x="19843" y="239629"/>
                    <a:pt x="18869" y="111457"/>
                    <a:pt x="93019" y="24575"/>
                  </a:cubicBezTo>
                  <a:lnTo>
                    <a:pt x="64444" y="0"/>
                  </a:lnTo>
                  <a:cubicBezTo>
                    <a:pt x="-23685" y="102533"/>
                    <a:pt x="-21147" y="254791"/>
                    <a:pt x="70350" y="3543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933186A0-EE55-4A0E-9ADE-5486892DB7B7}"/>
                </a:ext>
              </a:extLst>
            </p:cNvPr>
            <p:cNvSpPr/>
            <p:nvPr/>
          </p:nvSpPr>
          <p:spPr>
            <a:xfrm>
              <a:off x="-1681466" y="1896838"/>
              <a:ext cx="66675" cy="238125"/>
            </a:xfrm>
            <a:custGeom>
              <a:avLst/>
              <a:gdLst>
                <a:gd name="connsiteX0" fmla="*/ 614 w 66675"/>
                <a:gd name="connsiteY0" fmla="*/ 138113 h 238125"/>
                <a:gd name="connsiteX1" fmla="*/ 44620 w 66675"/>
                <a:gd name="connsiteY1" fmla="*/ 245650 h 238125"/>
                <a:gd name="connsiteX2" fmla="*/ 69766 w 66675"/>
                <a:gd name="connsiteY2" fmla="*/ 216408 h 238125"/>
                <a:gd name="connsiteX3" fmla="*/ 75195 w 66675"/>
                <a:gd name="connsiteY3" fmla="*/ 24575 h 238125"/>
                <a:gd name="connsiteX4" fmla="*/ 46620 w 66675"/>
                <a:gd name="connsiteY4" fmla="*/ 0 h 238125"/>
                <a:gd name="connsiteX5" fmla="*/ 614 w 66675"/>
                <a:gd name="connsiteY5" fmla="*/ 138113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75" h="238125">
                  <a:moveTo>
                    <a:pt x="614" y="138113"/>
                  </a:moveTo>
                  <a:cubicBezTo>
                    <a:pt x="3451" y="177731"/>
                    <a:pt x="18869" y="215408"/>
                    <a:pt x="44620" y="245650"/>
                  </a:cubicBezTo>
                  <a:lnTo>
                    <a:pt x="69766" y="216408"/>
                  </a:lnTo>
                  <a:cubicBezTo>
                    <a:pt x="25697" y="159318"/>
                    <a:pt x="27969" y="79080"/>
                    <a:pt x="75195" y="24575"/>
                  </a:cubicBezTo>
                  <a:lnTo>
                    <a:pt x="46620" y="0"/>
                  </a:lnTo>
                  <a:cubicBezTo>
                    <a:pt x="13122" y="37854"/>
                    <a:pt x="-3493" y="87732"/>
                    <a:pt x="614" y="1381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FE06EBFC-AE7F-4760-8211-D23F0E030EDF}"/>
                </a:ext>
              </a:extLst>
            </p:cNvPr>
            <p:cNvSpPr/>
            <p:nvPr/>
          </p:nvSpPr>
          <p:spPr>
            <a:xfrm>
              <a:off x="-1548454" y="2000089"/>
              <a:ext cx="352425" cy="371475"/>
            </a:xfrm>
            <a:custGeom>
              <a:avLst/>
              <a:gdLst>
                <a:gd name="connsiteX0" fmla="*/ 198311 w 352425"/>
                <a:gd name="connsiteY0" fmla="*/ 331280 h 371475"/>
                <a:gd name="connsiteX1" fmla="*/ 198311 w 352425"/>
                <a:gd name="connsiteY1" fmla="*/ 241459 h 371475"/>
                <a:gd name="connsiteX2" fmla="*/ 345472 w 352425"/>
                <a:gd name="connsiteY2" fmla="*/ 73628 h 371475"/>
                <a:gd name="connsiteX3" fmla="*/ 345472 w 352425"/>
                <a:gd name="connsiteY3" fmla="*/ 0 h 371475"/>
                <a:gd name="connsiteX4" fmla="*/ 301371 w 352425"/>
                <a:gd name="connsiteY4" fmla="*/ 0 h 371475"/>
                <a:gd name="connsiteX5" fmla="*/ 301371 w 352425"/>
                <a:gd name="connsiteY5" fmla="*/ 73628 h 371475"/>
                <a:gd name="connsiteX6" fmla="*/ 176213 w 352425"/>
                <a:gd name="connsiteY6" fmla="*/ 198787 h 371475"/>
                <a:gd name="connsiteX7" fmla="*/ 51054 w 352425"/>
                <a:gd name="connsiteY7" fmla="*/ 73628 h 371475"/>
                <a:gd name="connsiteX8" fmla="*/ 51054 w 352425"/>
                <a:gd name="connsiteY8" fmla="*/ 0 h 371475"/>
                <a:gd name="connsiteX9" fmla="*/ 6953 w 352425"/>
                <a:gd name="connsiteY9" fmla="*/ 0 h 371475"/>
                <a:gd name="connsiteX10" fmla="*/ 6953 w 352425"/>
                <a:gd name="connsiteY10" fmla="*/ 73628 h 371475"/>
                <a:gd name="connsiteX11" fmla="*/ 154115 w 352425"/>
                <a:gd name="connsiteY11" fmla="*/ 241459 h 371475"/>
                <a:gd name="connsiteX12" fmla="*/ 154115 w 352425"/>
                <a:gd name="connsiteY12" fmla="*/ 331280 h 371475"/>
                <a:gd name="connsiteX13" fmla="*/ 0 w 352425"/>
                <a:gd name="connsiteY13" fmla="*/ 331280 h 371475"/>
                <a:gd name="connsiteX14" fmla="*/ 0 w 352425"/>
                <a:gd name="connsiteY14" fmla="*/ 375380 h 371475"/>
                <a:gd name="connsiteX15" fmla="*/ 353378 w 352425"/>
                <a:gd name="connsiteY15" fmla="*/ 375380 h 371475"/>
                <a:gd name="connsiteX16" fmla="*/ 353378 w 352425"/>
                <a:gd name="connsiteY16" fmla="*/ 331280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52425" h="371475">
                  <a:moveTo>
                    <a:pt x="198311" y="331280"/>
                  </a:moveTo>
                  <a:lnTo>
                    <a:pt x="198311" y="241459"/>
                  </a:lnTo>
                  <a:cubicBezTo>
                    <a:pt x="282529" y="230369"/>
                    <a:pt x="345481" y="158573"/>
                    <a:pt x="345472" y="73628"/>
                  </a:cubicBezTo>
                  <a:lnTo>
                    <a:pt x="345472" y="0"/>
                  </a:lnTo>
                  <a:lnTo>
                    <a:pt x="301371" y="0"/>
                  </a:lnTo>
                  <a:lnTo>
                    <a:pt x="301371" y="73628"/>
                  </a:lnTo>
                  <a:cubicBezTo>
                    <a:pt x="301371" y="142751"/>
                    <a:pt x="245335" y="198787"/>
                    <a:pt x="176213" y="198787"/>
                  </a:cubicBezTo>
                  <a:cubicBezTo>
                    <a:pt x="107090" y="198787"/>
                    <a:pt x="51054" y="142751"/>
                    <a:pt x="51054" y="73628"/>
                  </a:cubicBezTo>
                  <a:lnTo>
                    <a:pt x="51054" y="0"/>
                  </a:lnTo>
                  <a:lnTo>
                    <a:pt x="6953" y="0"/>
                  </a:lnTo>
                  <a:lnTo>
                    <a:pt x="6953" y="73628"/>
                  </a:lnTo>
                  <a:cubicBezTo>
                    <a:pt x="6943" y="158573"/>
                    <a:pt x="69896" y="230369"/>
                    <a:pt x="154115" y="241459"/>
                  </a:cubicBezTo>
                  <a:lnTo>
                    <a:pt x="154115" y="331280"/>
                  </a:lnTo>
                  <a:lnTo>
                    <a:pt x="0" y="331280"/>
                  </a:lnTo>
                  <a:lnTo>
                    <a:pt x="0" y="375380"/>
                  </a:lnTo>
                  <a:lnTo>
                    <a:pt x="353378" y="375380"/>
                  </a:lnTo>
                  <a:lnTo>
                    <a:pt x="353378" y="33128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F0933B59-AFB0-48DF-B9A9-C8995BBCBA85}"/>
                </a:ext>
              </a:extLst>
            </p:cNvPr>
            <p:cNvSpPr/>
            <p:nvPr/>
          </p:nvSpPr>
          <p:spPr>
            <a:xfrm>
              <a:off x="-1467969" y="1727770"/>
              <a:ext cx="190500" cy="438150"/>
            </a:xfrm>
            <a:custGeom>
              <a:avLst/>
              <a:gdLst>
                <a:gd name="connsiteX0" fmla="*/ 95727 w 190500"/>
                <a:gd name="connsiteY0" fmla="*/ 441674 h 438150"/>
                <a:gd name="connsiteX1" fmla="*/ 190978 w 190500"/>
                <a:gd name="connsiteY1" fmla="*/ 346425 h 438150"/>
                <a:gd name="connsiteX2" fmla="*/ 190977 w 190500"/>
                <a:gd name="connsiteY2" fmla="*/ 345948 h 438150"/>
                <a:gd name="connsiteX3" fmla="*/ 117825 w 190500"/>
                <a:gd name="connsiteY3" fmla="*/ 345948 h 438150"/>
                <a:gd name="connsiteX4" fmla="*/ 117825 w 190500"/>
                <a:gd name="connsiteY4" fmla="*/ 316516 h 438150"/>
                <a:gd name="connsiteX5" fmla="*/ 191454 w 190500"/>
                <a:gd name="connsiteY5" fmla="*/ 316516 h 438150"/>
                <a:gd name="connsiteX6" fmla="*/ 191454 w 190500"/>
                <a:gd name="connsiteY6" fmla="*/ 272320 h 438150"/>
                <a:gd name="connsiteX7" fmla="*/ 117825 w 190500"/>
                <a:gd name="connsiteY7" fmla="*/ 272320 h 438150"/>
                <a:gd name="connsiteX8" fmla="*/ 117825 w 190500"/>
                <a:gd name="connsiteY8" fmla="*/ 242888 h 438150"/>
                <a:gd name="connsiteX9" fmla="*/ 191454 w 190500"/>
                <a:gd name="connsiteY9" fmla="*/ 242888 h 438150"/>
                <a:gd name="connsiteX10" fmla="*/ 191454 w 190500"/>
                <a:gd name="connsiteY10" fmla="*/ 198787 h 438150"/>
                <a:gd name="connsiteX11" fmla="*/ 117825 w 190500"/>
                <a:gd name="connsiteY11" fmla="*/ 198787 h 438150"/>
                <a:gd name="connsiteX12" fmla="*/ 117825 w 190500"/>
                <a:gd name="connsiteY12" fmla="*/ 169355 h 438150"/>
                <a:gd name="connsiteX13" fmla="*/ 191454 w 190500"/>
                <a:gd name="connsiteY13" fmla="*/ 169355 h 438150"/>
                <a:gd name="connsiteX14" fmla="*/ 191454 w 190500"/>
                <a:gd name="connsiteY14" fmla="*/ 125444 h 438150"/>
                <a:gd name="connsiteX15" fmla="*/ 117825 w 190500"/>
                <a:gd name="connsiteY15" fmla="*/ 125444 h 438150"/>
                <a:gd name="connsiteX16" fmla="*/ 117825 w 190500"/>
                <a:gd name="connsiteY16" fmla="*/ 95726 h 438150"/>
                <a:gd name="connsiteX17" fmla="*/ 191454 w 190500"/>
                <a:gd name="connsiteY17" fmla="*/ 95726 h 438150"/>
                <a:gd name="connsiteX18" fmla="*/ 95727 w 190500"/>
                <a:gd name="connsiteY18" fmla="*/ 0 h 438150"/>
                <a:gd name="connsiteX19" fmla="*/ 1 w 190500"/>
                <a:gd name="connsiteY19" fmla="*/ 95726 h 438150"/>
                <a:gd name="connsiteX20" fmla="*/ 1 w 190500"/>
                <a:gd name="connsiteY20" fmla="*/ 345948 h 438150"/>
                <a:gd name="connsiteX21" fmla="*/ 94772 w 190500"/>
                <a:gd name="connsiteY21" fmla="*/ 441674 h 438150"/>
                <a:gd name="connsiteX22" fmla="*/ 95727 w 190500"/>
                <a:gd name="connsiteY22" fmla="*/ 441674 h 438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0500" h="438150">
                  <a:moveTo>
                    <a:pt x="95727" y="441674"/>
                  </a:moveTo>
                  <a:cubicBezTo>
                    <a:pt x="148332" y="441675"/>
                    <a:pt x="190978" y="399031"/>
                    <a:pt x="190978" y="346425"/>
                  </a:cubicBezTo>
                  <a:cubicBezTo>
                    <a:pt x="190978" y="346266"/>
                    <a:pt x="190978" y="346107"/>
                    <a:pt x="190977" y="345948"/>
                  </a:cubicBezTo>
                  <a:lnTo>
                    <a:pt x="117825" y="345948"/>
                  </a:lnTo>
                  <a:lnTo>
                    <a:pt x="117825" y="316516"/>
                  </a:lnTo>
                  <a:lnTo>
                    <a:pt x="191454" y="316516"/>
                  </a:lnTo>
                  <a:lnTo>
                    <a:pt x="191454" y="272320"/>
                  </a:lnTo>
                  <a:lnTo>
                    <a:pt x="117825" y="272320"/>
                  </a:lnTo>
                  <a:lnTo>
                    <a:pt x="117825" y="242888"/>
                  </a:lnTo>
                  <a:lnTo>
                    <a:pt x="191454" y="242888"/>
                  </a:lnTo>
                  <a:lnTo>
                    <a:pt x="191454" y="198787"/>
                  </a:lnTo>
                  <a:lnTo>
                    <a:pt x="117825" y="198787"/>
                  </a:lnTo>
                  <a:lnTo>
                    <a:pt x="117825" y="169355"/>
                  </a:lnTo>
                  <a:lnTo>
                    <a:pt x="191454" y="169355"/>
                  </a:lnTo>
                  <a:lnTo>
                    <a:pt x="191454" y="125444"/>
                  </a:lnTo>
                  <a:lnTo>
                    <a:pt x="117825" y="125444"/>
                  </a:lnTo>
                  <a:lnTo>
                    <a:pt x="117825" y="95726"/>
                  </a:lnTo>
                  <a:lnTo>
                    <a:pt x="191454" y="95726"/>
                  </a:lnTo>
                  <a:cubicBezTo>
                    <a:pt x="191454" y="42858"/>
                    <a:pt x="148596" y="0"/>
                    <a:pt x="95727" y="0"/>
                  </a:cubicBezTo>
                  <a:cubicBezTo>
                    <a:pt x="42859" y="0"/>
                    <a:pt x="1" y="42858"/>
                    <a:pt x="1" y="95726"/>
                  </a:cubicBezTo>
                  <a:lnTo>
                    <a:pt x="1" y="345948"/>
                  </a:lnTo>
                  <a:cubicBezTo>
                    <a:pt x="-263" y="398553"/>
                    <a:pt x="42168" y="441410"/>
                    <a:pt x="94772" y="441674"/>
                  </a:cubicBezTo>
                  <a:cubicBezTo>
                    <a:pt x="95091" y="441676"/>
                    <a:pt x="95409" y="441676"/>
                    <a:pt x="95727" y="4416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9E16ECBF-BF68-4010-84F9-DF6648D83ABD}"/>
              </a:ext>
            </a:extLst>
          </p:cNvPr>
          <p:cNvCxnSpPr>
            <a:cxnSpLocks/>
          </p:cNvCxnSpPr>
          <p:nvPr/>
        </p:nvCxnSpPr>
        <p:spPr>
          <a:xfrm>
            <a:off x="7430947" y="1435261"/>
            <a:ext cx="0" cy="8681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2E2A4681-7182-48E3-A18C-E7737DFA6B9A}"/>
              </a:ext>
            </a:extLst>
          </p:cNvPr>
          <p:cNvCxnSpPr>
            <a:cxnSpLocks/>
          </p:cNvCxnSpPr>
          <p:nvPr/>
        </p:nvCxnSpPr>
        <p:spPr>
          <a:xfrm>
            <a:off x="7430947" y="2994950"/>
            <a:ext cx="0" cy="8681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02E0FB3F-E847-4A35-8FFF-0AAF65E4BC4A}"/>
              </a:ext>
            </a:extLst>
          </p:cNvPr>
          <p:cNvCxnSpPr>
            <a:cxnSpLocks/>
          </p:cNvCxnSpPr>
          <p:nvPr/>
        </p:nvCxnSpPr>
        <p:spPr>
          <a:xfrm>
            <a:off x="7430947" y="4554638"/>
            <a:ext cx="0" cy="8681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ED5C33A4-67B6-4FBA-BFD9-1324951B8351}"/>
              </a:ext>
            </a:extLst>
          </p:cNvPr>
          <p:cNvSpPr txBox="1"/>
          <p:nvPr/>
        </p:nvSpPr>
        <p:spPr>
          <a:xfrm>
            <a:off x="7730791" y="1501249"/>
            <a:ext cx="1631216" cy="461665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zh-CN" altLang="en-US" sz="2400" b="1" dirty="0">
                <a:solidFill>
                  <a:srgbClr val="2563A9"/>
                </a:solidFill>
              </a:rPr>
              <a:t>请输入标题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E73286C7-6A16-4FDC-99DA-96081B306D48}"/>
              </a:ext>
            </a:extLst>
          </p:cNvPr>
          <p:cNvSpPr txBox="1"/>
          <p:nvPr/>
        </p:nvSpPr>
        <p:spPr>
          <a:xfrm>
            <a:off x="7730791" y="1964808"/>
            <a:ext cx="1528624" cy="338554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请输入正文内容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FFD9C305-6F91-415D-8E3B-CAD5E83F5CC7}"/>
              </a:ext>
            </a:extLst>
          </p:cNvPr>
          <p:cNvSpPr txBox="1"/>
          <p:nvPr/>
        </p:nvSpPr>
        <p:spPr>
          <a:xfrm>
            <a:off x="7730791" y="3005675"/>
            <a:ext cx="1631216" cy="461665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zh-CN" altLang="en-US" sz="2400" b="1" dirty="0">
                <a:solidFill>
                  <a:srgbClr val="2563A9"/>
                </a:solidFill>
              </a:rPr>
              <a:t>请输入标题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D43BF5BF-4C1F-467B-899B-C5863DDC08EB}"/>
              </a:ext>
            </a:extLst>
          </p:cNvPr>
          <p:cNvSpPr txBox="1"/>
          <p:nvPr/>
        </p:nvSpPr>
        <p:spPr>
          <a:xfrm>
            <a:off x="7730791" y="3469234"/>
            <a:ext cx="1528624" cy="338554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请输入正文内容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8642644B-1467-4BA4-A2D9-A8FB02433C6B}"/>
              </a:ext>
            </a:extLst>
          </p:cNvPr>
          <p:cNvSpPr txBox="1"/>
          <p:nvPr/>
        </p:nvSpPr>
        <p:spPr>
          <a:xfrm>
            <a:off x="7730791" y="4554638"/>
            <a:ext cx="1631216" cy="461665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zh-CN" altLang="en-US" sz="2400" b="1" dirty="0">
                <a:solidFill>
                  <a:srgbClr val="2563A9"/>
                </a:solidFill>
              </a:rPr>
              <a:t>请输入标题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AF884960-F911-4B05-8318-556C56529A30}"/>
              </a:ext>
            </a:extLst>
          </p:cNvPr>
          <p:cNvSpPr txBox="1"/>
          <p:nvPr/>
        </p:nvSpPr>
        <p:spPr>
          <a:xfrm>
            <a:off x="7730791" y="5018197"/>
            <a:ext cx="1528624" cy="338554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请输入正文内容</a:t>
            </a:r>
          </a:p>
        </p:txBody>
      </p:sp>
    </p:spTree>
    <p:extLst>
      <p:ext uri="{BB962C8B-B14F-4D97-AF65-F5344CB8AC3E}">
        <p14:creationId xmlns:p14="http://schemas.microsoft.com/office/powerpoint/2010/main" val="3095266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水, 户外, 天空, 建筑物&#10;&#10;描述已自动生成">
            <a:extLst>
              <a:ext uri="{FF2B5EF4-FFF2-40B4-BE49-F238E27FC236}">
                <a16:creationId xmlns:a16="http://schemas.microsoft.com/office/drawing/2014/main" id="{4AC2832A-9B08-45BF-A12D-70A281E97F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74"/>
          <a:stretch/>
        </p:blipFill>
        <p:spPr>
          <a:xfrm>
            <a:off x="0" y="0"/>
            <a:ext cx="12192000" cy="4034536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5C9CFFD9-671B-4B86-A2CE-7EDF6D59ECFE}"/>
              </a:ext>
            </a:extLst>
          </p:cNvPr>
          <p:cNvSpPr txBox="1"/>
          <p:nvPr/>
        </p:nvSpPr>
        <p:spPr>
          <a:xfrm>
            <a:off x="4772561" y="7315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请输入主标题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779A748-F654-4538-B4A6-DA71031042D6}"/>
              </a:ext>
            </a:extLst>
          </p:cNvPr>
          <p:cNvSpPr txBox="1"/>
          <p:nvPr/>
        </p:nvSpPr>
        <p:spPr>
          <a:xfrm>
            <a:off x="5388114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请输入副标题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87AA22D-690F-478F-BD3B-0007587C2342}"/>
              </a:ext>
            </a:extLst>
          </p:cNvPr>
          <p:cNvSpPr/>
          <p:nvPr/>
        </p:nvSpPr>
        <p:spPr>
          <a:xfrm>
            <a:off x="874711" y="2004635"/>
            <a:ext cx="10442575" cy="799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请输入文字对内容重点进行描述</a:t>
            </a:r>
            <a:endParaRPr lang="en-US" altLang="zh-CN" sz="2000" spc="300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zh-CN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可以是两行，但不建议字数过多，说明重点即可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81DA6AF-D27D-4DF4-B0A6-56063715B3CC}"/>
              </a:ext>
            </a:extLst>
          </p:cNvPr>
          <p:cNvSpPr/>
          <p:nvPr/>
        </p:nvSpPr>
        <p:spPr>
          <a:xfrm>
            <a:off x="1167949" y="4938036"/>
            <a:ext cx="2809240" cy="10237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latin typeface="+mj-ea"/>
                <a:ea typeface="+mj-ea"/>
              </a:rPr>
              <a:t>请输入文字对内容重点进行描述。可以是两行，但不建议字数过多，说明重点即可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6886874-43A5-42CD-9D93-6E8A6BE00F66}"/>
              </a:ext>
            </a:extLst>
          </p:cNvPr>
          <p:cNvSpPr/>
          <p:nvPr/>
        </p:nvSpPr>
        <p:spPr>
          <a:xfrm>
            <a:off x="4691380" y="4938036"/>
            <a:ext cx="2809240" cy="10237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latin typeface="+mj-ea"/>
                <a:ea typeface="+mj-ea"/>
              </a:rPr>
              <a:t>请输入文字对内容重点进行描述。可以是两行，但不建议字数过多，说明重点即可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B9E0BB9-623C-43F4-99EE-A2EF15CF3451}"/>
              </a:ext>
            </a:extLst>
          </p:cNvPr>
          <p:cNvSpPr/>
          <p:nvPr/>
        </p:nvSpPr>
        <p:spPr>
          <a:xfrm>
            <a:off x="8214811" y="4938036"/>
            <a:ext cx="2809240" cy="10237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latin typeface="+mj-ea"/>
                <a:ea typeface="+mj-ea"/>
              </a:rPr>
              <a:t>请输入文字对内容重点进行描述。可以是两行，但不建议字数过多，说明重点即可</a:t>
            </a: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95639203-A0AC-4EFF-BF40-FC0AA0078EA1}"/>
              </a:ext>
            </a:extLst>
          </p:cNvPr>
          <p:cNvSpPr/>
          <p:nvPr/>
        </p:nvSpPr>
        <p:spPr>
          <a:xfrm>
            <a:off x="1958934" y="3686444"/>
            <a:ext cx="1227271" cy="1227271"/>
          </a:xfrm>
          <a:prstGeom prst="ellipse">
            <a:avLst/>
          </a:prstGeom>
          <a:solidFill>
            <a:srgbClr val="2563A9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B99AB0CC-9D5A-4B7E-B7C9-ABC8A9031CF0}"/>
              </a:ext>
            </a:extLst>
          </p:cNvPr>
          <p:cNvSpPr/>
          <p:nvPr/>
        </p:nvSpPr>
        <p:spPr>
          <a:xfrm>
            <a:off x="5482364" y="3686444"/>
            <a:ext cx="1227271" cy="1227271"/>
          </a:xfrm>
          <a:prstGeom prst="ellipse">
            <a:avLst/>
          </a:prstGeom>
          <a:solidFill>
            <a:srgbClr val="2563A9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DBA9C4C9-4F49-4BB5-AC6E-856B23777FA1}"/>
              </a:ext>
            </a:extLst>
          </p:cNvPr>
          <p:cNvSpPr/>
          <p:nvPr/>
        </p:nvSpPr>
        <p:spPr>
          <a:xfrm>
            <a:off x="9005796" y="3686444"/>
            <a:ext cx="1227271" cy="1227271"/>
          </a:xfrm>
          <a:prstGeom prst="ellipse">
            <a:avLst/>
          </a:prstGeom>
          <a:solidFill>
            <a:srgbClr val="2563A9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411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812794D5-8175-42E7-A96B-360EC4D56FC0}"/>
              </a:ext>
            </a:extLst>
          </p:cNvPr>
          <p:cNvGrpSpPr/>
          <p:nvPr/>
        </p:nvGrpSpPr>
        <p:grpSpPr>
          <a:xfrm>
            <a:off x="-145806" y="-9243604"/>
            <a:ext cx="12498918" cy="12498918"/>
            <a:chOff x="-145806" y="-8165082"/>
            <a:chExt cx="12498918" cy="12498918"/>
          </a:xfrm>
        </p:grpSpPr>
        <p:sp>
          <p:nvSpPr>
            <p:cNvPr id="30" name="弧形 29">
              <a:extLst>
                <a:ext uri="{FF2B5EF4-FFF2-40B4-BE49-F238E27FC236}">
                  <a16:creationId xmlns:a16="http://schemas.microsoft.com/office/drawing/2014/main" id="{30887170-97F6-47FC-BB85-BA8E13BE9FD4}"/>
                </a:ext>
              </a:extLst>
            </p:cNvPr>
            <p:cNvSpPr/>
            <p:nvPr/>
          </p:nvSpPr>
          <p:spPr>
            <a:xfrm>
              <a:off x="150488" y="-7868788"/>
              <a:ext cx="11906330" cy="11906330"/>
            </a:xfrm>
            <a:prstGeom prst="arc">
              <a:avLst>
                <a:gd name="adj1" fmla="val 359685"/>
                <a:gd name="adj2" fmla="val 10347618"/>
              </a:avLst>
            </a:prstGeom>
            <a:solidFill>
              <a:srgbClr val="2563A9"/>
            </a:solidFill>
            <a:ln w="57150">
              <a:solidFill>
                <a:srgbClr val="2563A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弧形 42">
              <a:extLst>
                <a:ext uri="{FF2B5EF4-FFF2-40B4-BE49-F238E27FC236}">
                  <a16:creationId xmlns:a16="http://schemas.microsoft.com/office/drawing/2014/main" id="{33FBAA2D-ABE4-41D7-BDA5-D601C84079C0}"/>
                </a:ext>
              </a:extLst>
            </p:cNvPr>
            <p:cNvSpPr/>
            <p:nvPr/>
          </p:nvSpPr>
          <p:spPr>
            <a:xfrm>
              <a:off x="-145806" y="-8165082"/>
              <a:ext cx="12498918" cy="12498918"/>
            </a:xfrm>
            <a:prstGeom prst="arc">
              <a:avLst>
                <a:gd name="adj1" fmla="val 364543"/>
                <a:gd name="adj2" fmla="val 10245474"/>
              </a:avLst>
            </a:prstGeom>
            <a:noFill/>
            <a:ln w="57150">
              <a:solidFill>
                <a:srgbClr val="2563A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D411E021-3701-426A-8DF0-A2E520F8C00F}"/>
              </a:ext>
            </a:extLst>
          </p:cNvPr>
          <p:cNvSpPr txBox="1"/>
          <p:nvPr/>
        </p:nvSpPr>
        <p:spPr>
          <a:xfrm>
            <a:off x="4772561" y="7315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请输入主标题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DDB6E37-B799-41C1-8F72-0F0681404515}"/>
              </a:ext>
            </a:extLst>
          </p:cNvPr>
          <p:cNvSpPr txBox="1"/>
          <p:nvPr/>
        </p:nvSpPr>
        <p:spPr>
          <a:xfrm>
            <a:off x="5388114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请输入副标题</a:t>
            </a:r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6CFEE89D-D5ED-43CF-AA7E-5B7C5E52B036}"/>
              </a:ext>
            </a:extLst>
          </p:cNvPr>
          <p:cNvGrpSpPr/>
          <p:nvPr/>
        </p:nvGrpSpPr>
        <p:grpSpPr>
          <a:xfrm>
            <a:off x="874713" y="4788318"/>
            <a:ext cx="1631216" cy="802113"/>
            <a:chOff x="874713" y="4371758"/>
            <a:chExt cx="1631216" cy="802113"/>
          </a:xfrm>
        </p:grpSpPr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7826FDBA-3F5F-40D8-B041-BB4E5F978BE2}"/>
                </a:ext>
              </a:extLst>
            </p:cNvPr>
            <p:cNvSpPr txBox="1"/>
            <p:nvPr/>
          </p:nvSpPr>
          <p:spPr>
            <a:xfrm>
              <a:off x="874713" y="4371758"/>
              <a:ext cx="1631216" cy="461665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rgbClr val="2563A9"/>
                  </a:solidFill>
                </a:rPr>
                <a:t>请输入标题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89788BDC-039E-4FE2-8873-E81A2E109190}"/>
                </a:ext>
              </a:extLst>
            </p:cNvPr>
            <p:cNvSpPr txBox="1"/>
            <p:nvPr/>
          </p:nvSpPr>
          <p:spPr>
            <a:xfrm>
              <a:off x="874713" y="4835317"/>
              <a:ext cx="1528624" cy="338554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请输入正文内容</a:t>
              </a: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22A9F90D-B9E6-4651-B24C-88590CF0D6D1}"/>
              </a:ext>
            </a:extLst>
          </p:cNvPr>
          <p:cNvGrpSpPr/>
          <p:nvPr/>
        </p:nvGrpSpPr>
        <p:grpSpPr>
          <a:xfrm>
            <a:off x="3804913" y="4788318"/>
            <a:ext cx="1631216" cy="802113"/>
            <a:chOff x="3531463" y="4371758"/>
            <a:chExt cx="1631216" cy="802113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B7A5E65A-0D19-4A86-A871-B356945670E9}"/>
                </a:ext>
              </a:extLst>
            </p:cNvPr>
            <p:cNvSpPr txBox="1"/>
            <p:nvPr/>
          </p:nvSpPr>
          <p:spPr>
            <a:xfrm>
              <a:off x="3531463" y="4371758"/>
              <a:ext cx="1631216" cy="461665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rgbClr val="2563A9"/>
                  </a:solidFill>
                </a:rPr>
                <a:t>请输入标题</a:t>
              </a: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C455B34F-1B87-446D-A48D-0F5605BF06E8}"/>
                </a:ext>
              </a:extLst>
            </p:cNvPr>
            <p:cNvSpPr txBox="1"/>
            <p:nvPr/>
          </p:nvSpPr>
          <p:spPr>
            <a:xfrm>
              <a:off x="3531463" y="4835317"/>
              <a:ext cx="1528624" cy="338554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请输入正文内容</a:t>
              </a: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3CF10062-B3FC-4BA9-A18D-7AEA46088D67}"/>
              </a:ext>
            </a:extLst>
          </p:cNvPr>
          <p:cNvGrpSpPr/>
          <p:nvPr/>
        </p:nvGrpSpPr>
        <p:grpSpPr>
          <a:xfrm>
            <a:off x="6735113" y="4788318"/>
            <a:ext cx="1631216" cy="802113"/>
            <a:chOff x="6085621" y="4371758"/>
            <a:chExt cx="1631216" cy="802113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4AAE34A9-BA03-4850-9D92-3B9878C7504C}"/>
                </a:ext>
              </a:extLst>
            </p:cNvPr>
            <p:cNvSpPr txBox="1"/>
            <p:nvPr/>
          </p:nvSpPr>
          <p:spPr>
            <a:xfrm>
              <a:off x="6085621" y="4371758"/>
              <a:ext cx="1631216" cy="461665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rgbClr val="2563A9"/>
                  </a:solidFill>
                </a:rPr>
                <a:t>请输入标题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BF25F68D-A351-43F9-88BB-8170B7CC3287}"/>
                </a:ext>
              </a:extLst>
            </p:cNvPr>
            <p:cNvSpPr txBox="1"/>
            <p:nvPr/>
          </p:nvSpPr>
          <p:spPr>
            <a:xfrm>
              <a:off x="6085621" y="4835317"/>
              <a:ext cx="1528624" cy="338554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请输入正文内容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EDEA16AC-039C-4964-97CB-62BD3CCC9408}"/>
              </a:ext>
            </a:extLst>
          </p:cNvPr>
          <p:cNvGrpSpPr/>
          <p:nvPr/>
        </p:nvGrpSpPr>
        <p:grpSpPr>
          <a:xfrm>
            <a:off x="9665313" y="4788318"/>
            <a:ext cx="1631216" cy="802113"/>
            <a:chOff x="9665313" y="4371758"/>
            <a:chExt cx="1631216" cy="802113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8E8F2E17-4625-4DAF-BCA4-B6A4320CD445}"/>
                </a:ext>
              </a:extLst>
            </p:cNvPr>
            <p:cNvSpPr txBox="1"/>
            <p:nvPr/>
          </p:nvSpPr>
          <p:spPr>
            <a:xfrm>
              <a:off x="9665313" y="4371758"/>
              <a:ext cx="1631216" cy="461665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rgbClr val="2563A9"/>
                  </a:solidFill>
                </a:rPr>
                <a:t>请输入标题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88742B27-DE7D-45EE-9035-8DEEE6A9929B}"/>
                </a:ext>
              </a:extLst>
            </p:cNvPr>
            <p:cNvSpPr txBox="1"/>
            <p:nvPr/>
          </p:nvSpPr>
          <p:spPr>
            <a:xfrm>
              <a:off x="9665313" y="4835317"/>
              <a:ext cx="1528624" cy="338554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请输入正文内容</a:t>
              </a:r>
            </a:p>
          </p:txBody>
        </p:sp>
      </p:grpSp>
      <p:grpSp>
        <p:nvGrpSpPr>
          <p:cNvPr id="53" name="图形 45" descr="会议室">
            <a:extLst>
              <a:ext uri="{FF2B5EF4-FFF2-40B4-BE49-F238E27FC236}">
                <a16:creationId xmlns:a16="http://schemas.microsoft.com/office/drawing/2014/main" id="{81A12747-A1A3-4EFD-8A45-9BE734A0E9D5}"/>
              </a:ext>
            </a:extLst>
          </p:cNvPr>
          <p:cNvGrpSpPr/>
          <p:nvPr/>
        </p:nvGrpSpPr>
        <p:grpSpPr>
          <a:xfrm>
            <a:off x="1233121" y="3875243"/>
            <a:ext cx="914400" cy="914400"/>
            <a:chOff x="0" y="3152687"/>
            <a:chExt cx="914400" cy="914400"/>
          </a:xfrm>
          <a:solidFill>
            <a:srgbClr val="2563A9"/>
          </a:solidFill>
        </p:grpSpPr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5DF4094B-3190-4046-BE03-A0FB8985DF05}"/>
                </a:ext>
              </a:extLst>
            </p:cNvPr>
            <p:cNvSpPr/>
            <p:nvPr/>
          </p:nvSpPr>
          <p:spPr>
            <a:xfrm>
              <a:off x="152400" y="3364047"/>
              <a:ext cx="95250" cy="85725"/>
            </a:xfrm>
            <a:custGeom>
              <a:avLst/>
              <a:gdLst>
                <a:gd name="connsiteX0" fmla="*/ 47625 w 95250"/>
                <a:gd name="connsiteY0" fmla="*/ 95250 h 85725"/>
                <a:gd name="connsiteX1" fmla="*/ 95250 w 95250"/>
                <a:gd name="connsiteY1" fmla="*/ 47625 h 85725"/>
                <a:gd name="connsiteX2" fmla="*/ 47625 w 95250"/>
                <a:gd name="connsiteY2" fmla="*/ 0 h 85725"/>
                <a:gd name="connsiteX3" fmla="*/ 0 w 95250"/>
                <a:gd name="connsiteY3" fmla="*/ 47625 h 85725"/>
                <a:gd name="connsiteX4" fmla="*/ 47625 w 95250"/>
                <a:gd name="connsiteY4" fmla="*/ 9525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85725">
                  <a:moveTo>
                    <a:pt x="47625" y="95250"/>
                  </a:moveTo>
                  <a:cubicBezTo>
                    <a:pt x="73927" y="95250"/>
                    <a:pt x="95250" y="73927"/>
                    <a:pt x="95250" y="47625"/>
                  </a:cubicBezTo>
                  <a:cubicBezTo>
                    <a:pt x="95250" y="21323"/>
                    <a:pt x="73927" y="0"/>
                    <a:pt x="47625" y="0"/>
                  </a:cubicBezTo>
                  <a:cubicBezTo>
                    <a:pt x="21323" y="0"/>
                    <a:pt x="0" y="21323"/>
                    <a:pt x="0" y="47625"/>
                  </a:cubicBezTo>
                  <a:cubicBezTo>
                    <a:pt x="0" y="73927"/>
                    <a:pt x="21323" y="95250"/>
                    <a:pt x="47625" y="95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1A59F1E6-7EC3-4D6F-BA89-1C6246D2E73F}"/>
                </a:ext>
              </a:extLst>
            </p:cNvPr>
            <p:cNvSpPr/>
            <p:nvPr/>
          </p:nvSpPr>
          <p:spPr>
            <a:xfrm>
              <a:off x="153059" y="3471593"/>
              <a:ext cx="209550" cy="371475"/>
            </a:xfrm>
            <a:custGeom>
              <a:avLst/>
              <a:gdLst>
                <a:gd name="connsiteX0" fmla="*/ 109069 w 209550"/>
                <a:gd name="connsiteY0" fmla="*/ 95622 h 371475"/>
                <a:gd name="connsiteX1" fmla="*/ 123166 w 209550"/>
                <a:gd name="connsiteY1" fmla="*/ 100194 h 371475"/>
                <a:gd name="connsiteX2" fmla="*/ 189841 w 209550"/>
                <a:gd name="connsiteY2" fmla="*/ 100194 h 371475"/>
                <a:gd name="connsiteX3" fmla="*/ 213653 w 209550"/>
                <a:gd name="connsiteY3" fmla="*/ 76382 h 371475"/>
                <a:gd name="connsiteX4" fmla="*/ 189841 w 209550"/>
                <a:gd name="connsiteY4" fmla="*/ 52569 h 371475"/>
                <a:gd name="connsiteX5" fmla="*/ 130976 w 209550"/>
                <a:gd name="connsiteY5" fmla="*/ 52569 h 371475"/>
                <a:gd name="connsiteX6" fmla="*/ 85637 w 209550"/>
                <a:gd name="connsiteY6" fmla="*/ 19327 h 371475"/>
                <a:gd name="connsiteX7" fmla="*/ 42584 w 209550"/>
                <a:gd name="connsiteY7" fmla="*/ 277 h 371475"/>
                <a:gd name="connsiteX8" fmla="*/ 8 w 209550"/>
                <a:gd name="connsiteY8" fmla="*/ 49331 h 371475"/>
                <a:gd name="connsiteX9" fmla="*/ 8 w 209550"/>
                <a:gd name="connsiteY9" fmla="*/ 185919 h 371475"/>
                <a:gd name="connsiteX10" fmla="*/ 47633 w 209550"/>
                <a:gd name="connsiteY10" fmla="*/ 233544 h 371475"/>
                <a:gd name="connsiteX11" fmla="*/ 94591 w 209550"/>
                <a:gd name="connsiteY11" fmla="*/ 233544 h 371475"/>
                <a:gd name="connsiteX12" fmla="*/ 94591 w 209550"/>
                <a:gd name="connsiteY12" fmla="*/ 233544 h 371475"/>
                <a:gd name="connsiteX13" fmla="*/ 151741 w 209550"/>
                <a:gd name="connsiteY13" fmla="*/ 233544 h 371475"/>
                <a:gd name="connsiteX14" fmla="*/ 151741 w 209550"/>
                <a:gd name="connsiteY14" fmla="*/ 354702 h 371475"/>
                <a:gd name="connsiteX15" fmla="*/ 175553 w 209550"/>
                <a:gd name="connsiteY15" fmla="*/ 378515 h 371475"/>
                <a:gd name="connsiteX16" fmla="*/ 199366 w 209550"/>
                <a:gd name="connsiteY16" fmla="*/ 354702 h 371475"/>
                <a:gd name="connsiteX17" fmla="*/ 199366 w 209550"/>
                <a:gd name="connsiteY17" fmla="*/ 209446 h 371475"/>
                <a:gd name="connsiteX18" fmla="*/ 175553 w 209550"/>
                <a:gd name="connsiteY18" fmla="*/ 185633 h 371475"/>
                <a:gd name="connsiteX19" fmla="*/ 94591 w 209550"/>
                <a:gd name="connsiteY19" fmla="*/ 185633 h 371475"/>
                <a:gd name="connsiteX20" fmla="*/ 94591 w 209550"/>
                <a:gd name="connsiteY20" fmla="*/ 84859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9550" h="371475">
                  <a:moveTo>
                    <a:pt x="109069" y="95622"/>
                  </a:moveTo>
                  <a:cubicBezTo>
                    <a:pt x="113174" y="98583"/>
                    <a:pt x="118104" y="100183"/>
                    <a:pt x="123166" y="100194"/>
                  </a:cubicBezTo>
                  <a:lnTo>
                    <a:pt x="189841" y="100194"/>
                  </a:lnTo>
                  <a:cubicBezTo>
                    <a:pt x="202992" y="100194"/>
                    <a:pt x="213653" y="89533"/>
                    <a:pt x="213653" y="76382"/>
                  </a:cubicBezTo>
                  <a:cubicBezTo>
                    <a:pt x="213653" y="63230"/>
                    <a:pt x="202992" y="52569"/>
                    <a:pt x="189841" y="52569"/>
                  </a:cubicBezTo>
                  <a:lnTo>
                    <a:pt x="130976" y="52569"/>
                  </a:lnTo>
                  <a:lnTo>
                    <a:pt x="85637" y="19327"/>
                  </a:lnTo>
                  <a:cubicBezTo>
                    <a:pt x="75736" y="5722"/>
                    <a:pt x="59312" y="-1545"/>
                    <a:pt x="42584" y="277"/>
                  </a:cubicBezTo>
                  <a:cubicBezTo>
                    <a:pt x="17939" y="3341"/>
                    <a:pt x="-426" y="24500"/>
                    <a:pt x="8" y="49331"/>
                  </a:cubicBezTo>
                  <a:lnTo>
                    <a:pt x="8" y="185919"/>
                  </a:lnTo>
                  <a:cubicBezTo>
                    <a:pt x="8" y="212221"/>
                    <a:pt x="21330" y="233544"/>
                    <a:pt x="47633" y="233544"/>
                  </a:cubicBezTo>
                  <a:lnTo>
                    <a:pt x="94591" y="233544"/>
                  </a:lnTo>
                  <a:lnTo>
                    <a:pt x="94591" y="233544"/>
                  </a:lnTo>
                  <a:lnTo>
                    <a:pt x="151741" y="233544"/>
                  </a:lnTo>
                  <a:lnTo>
                    <a:pt x="151741" y="354702"/>
                  </a:lnTo>
                  <a:cubicBezTo>
                    <a:pt x="151741" y="367853"/>
                    <a:pt x="162402" y="378515"/>
                    <a:pt x="175553" y="378515"/>
                  </a:cubicBezTo>
                  <a:cubicBezTo>
                    <a:pt x="188704" y="378515"/>
                    <a:pt x="199366" y="367853"/>
                    <a:pt x="199366" y="354702"/>
                  </a:cubicBezTo>
                  <a:lnTo>
                    <a:pt x="199366" y="209446"/>
                  </a:lnTo>
                  <a:cubicBezTo>
                    <a:pt x="199366" y="196295"/>
                    <a:pt x="188704" y="185633"/>
                    <a:pt x="175553" y="185633"/>
                  </a:cubicBezTo>
                  <a:lnTo>
                    <a:pt x="94591" y="185633"/>
                  </a:lnTo>
                  <a:lnTo>
                    <a:pt x="94591" y="8485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2B186FAB-D64E-4615-BFD0-444B62C29A0A}"/>
                </a:ext>
              </a:extLst>
            </p:cNvPr>
            <p:cNvSpPr/>
            <p:nvPr/>
          </p:nvSpPr>
          <p:spPr>
            <a:xfrm>
              <a:off x="666750" y="3364047"/>
              <a:ext cx="95250" cy="85725"/>
            </a:xfrm>
            <a:custGeom>
              <a:avLst/>
              <a:gdLst>
                <a:gd name="connsiteX0" fmla="*/ 47625 w 95250"/>
                <a:gd name="connsiteY0" fmla="*/ 95250 h 85725"/>
                <a:gd name="connsiteX1" fmla="*/ 95250 w 95250"/>
                <a:gd name="connsiteY1" fmla="*/ 47625 h 85725"/>
                <a:gd name="connsiteX2" fmla="*/ 47625 w 95250"/>
                <a:gd name="connsiteY2" fmla="*/ 0 h 85725"/>
                <a:gd name="connsiteX3" fmla="*/ 0 w 95250"/>
                <a:gd name="connsiteY3" fmla="*/ 47625 h 85725"/>
                <a:gd name="connsiteX4" fmla="*/ 47625 w 95250"/>
                <a:gd name="connsiteY4" fmla="*/ 9525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85725">
                  <a:moveTo>
                    <a:pt x="47625" y="95250"/>
                  </a:moveTo>
                  <a:cubicBezTo>
                    <a:pt x="73927" y="95250"/>
                    <a:pt x="95250" y="73927"/>
                    <a:pt x="95250" y="47625"/>
                  </a:cubicBezTo>
                  <a:cubicBezTo>
                    <a:pt x="95250" y="21323"/>
                    <a:pt x="73927" y="0"/>
                    <a:pt x="47625" y="0"/>
                  </a:cubicBezTo>
                  <a:cubicBezTo>
                    <a:pt x="21323" y="0"/>
                    <a:pt x="0" y="21323"/>
                    <a:pt x="0" y="47625"/>
                  </a:cubicBezTo>
                  <a:cubicBezTo>
                    <a:pt x="0" y="73927"/>
                    <a:pt x="21323" y="95250"/>
                    <a:pt x="47625" y="95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0DBB979F-DE6B-496A-80C4-BBECEF8E2A6A}"/>
                </a:ext>
              </a:extLst>
            </p:cNvPr>
            <p:cNvSpPr/>
            <p:nvPr/>
          </p:nvSpPr>
          <p:spPr>
            <a:xfrm>
              <a:off x="547688" y="3471117"/>
              <a:ext cx="209550" cy="371475"/>
            </a:xfrm>
            <a:custGeom>
              <a:avLst/>
              <a:gdLst>
                <a:gd name="connsiteX0" fmla="*/ 171069 w 209550"/>
                <a:gd name="connsiteY0" fmla="*/ 277 h 371475"/>
                <a:gd name="connsiteX1" fmla="*/ 128016 w 209550"/>
                <a:gd name="connsiteY1" fmla="*/ 19327 h 371475"/>
                <a:gd name="connsiteX2" fmla="*/ 82677 w 209550"/>
                <a:gd name="connsiteY2" fmla="*/ 53045 h 371475"/>
                <a:gd name="connsiteX3" fmla="*/ 23813 w 209550"/>
                <a:gd name="connsiteY3" fmla="*/ 53045 h 371475"/>
                <a:gd name="connsiteX4" fmla="*/ 0 w 209550"/>
                <a:gd name="connsiteY4" fmla="*/ 76858 h 371475"/>
                <a:gd name="connsiteX5" fmla="*/ 23813 w 209550"/>
                <a:gd name="connsiteY5" fmla="*/ 100670 h 371475"/>
                <a:gd name="connsiteX6" fmla="*/ 90488 w 209550"/>
                <a:gd name="connsiteY6" fmla="*/ 100670 h 371475"/>
                <a:gd name="connsiteX7" fmla="*/ 104585 w 209550"/>
                <a:gd name="connsiteY7" fmla="*/ 96098 h 371475"/>
                <a:gd name="connsiteX8" fmla="*/ 119063 w 209550"/>
                <a:gd name="connsiteY8" fmla="*/ 85335 h 371475"/>
                <a:gd name="connsiteX9" fmla="*/ 119063 w 209550"/>
                <a:gd name="connsiteY9" fmla="*/ 186395 h 371475"/>
                <a:gd name="connsiteX10" fmla="*/ 38386 w 209550"/>
                <a:gd name="connsiteY10" fmla="*/ 186395 h 371475"/>
                <a:gd name="connsiteX11" fmla="*/ 14573 w 209550"/>
                <a:gd name="connsiteY11" fmla="*/ 210208 h 371475"/>
                <a:gd name="connsiteX12" fmla="*/ 14573 w 209550"/>
                <a:gd name="connsiteY12" fmla="*/ 355178 h 371475"/>
                <a:gd name="connsiteX13" fmla="*/ 38386 w 209550"/>
                <a:gd name="connsiteY13" fmla="*/ 378991 h 371475"/>
                <a:gd name="connsiteX14" fmla="*/ 62198 w 209550"/>
                <a:gd name="connsiteY14" fmla="*/ 355178 h 371475"/>
                <a:gd name="connsiteX15" fmla="*/ 62198 w 209550"/>
                <a:gd name="connsiteY15" fmla="*/ 234020 h 371475"/>
                <a:gd name="connsiteX16" fmla="*/ 119348 w 209550"/>
                <a:gd name="connsiteY16" fmla="*/ 234020 h 371475"/>
                <a:gd name="connsiteX17" fmla="*/ 119348 w 209550"/>
                <a:gd name="connsiteY17" fmla="*/ 234020 h 371475"/>
                <a:gd name="connsiteX18" fmla="*/ 165830 w 209550"/>
                <a:gd name="connsiteY18" fmla="*/ 234020 h 371475"/>
                <a:gd name="connsiteX19" fmla="*/ 213455 w 209550"/>
                <a:gd name="connsiteY19" fmla="*/ 186395 h 371475"/>
                <a:gd name="connsiteX20" fmla="*/ 213455 w 209550"/>
                <a:gd name="connsiteY20" fmla="*/ 49331 h 371475"/>
                <a:gd name="connsiteX21" fmla="*/ 171069 w 209550"/>
                <a:gd name="connsiteY21" fmla="*/ 277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9550" h="371475">
                  <a:moveTo>
                    <a:pt x="171069" y="277"/>
                  </a:moveTo>
                  <a:cubicBezTo>
                    <a:pt x="154341" y="-1545"/>
                    <a:pt x="137917" y="5722"/>
                    <a:pt x="128016" y="19327"/>
                  </a:cubicBezTo>
                  <a:lnTo>
                    <a:pt x="82677" y="53045"/>
                  </a:lnTo>
                  <a:lnTo>
                    <a:pt x="23813" y="53045"/>
                  </a:lnTo>
                  <a:cubicBezTo>
                    <a:pt x="10661" y="53045"/>
                    <a:pt x="0" y="63707"/>
                    <a:pt x="0" y="76858"/>
                  </a:cubicBezTo>
                  <a:cubicBezTo>
                    <a:pt x="0" y="90009"/>
                    <a:pt x="10661" y="100670"/>
                    <a:pt x="23813" y="100670"/>
                  </a:cubicBezTo>
                  <a:lnTo>
                    <a:pt x="90488" y="100670"/>
                  </a:lnTo>
                  <a:cubicBezTo>
                    <a:pt x="95549" y="100659"/>
                    <a:pt x="100479" y="99060"/>
                    <a:pt x="104585" y="96098"/>
                  </a:cubicBezTo>
                  <a:lnTo>
                    <a:pt x="119063" y="85335"/>
                  </a:lnTo>
                  <a:lnTo>
                    <a:pt x="119063" y="186395"/>
                  </a:lnTo>
                  <a:lnTo>
                    <a:pt x="38386" y="186395"/>
                  </a:lnTo>
                  <a:cubicBezTo>
                    <a:pt x="25235" y="186395"/>
                    <a:pt x="14573" y="197057"/>
                    <a:pt x="14573" y="210208"/>
                  </a:cubicBezTo>
                  <a:lnTo>
                    <a:pt x="14573" y="355178"/>
                  </a:lnTo>
                  <a:cubicBezTo>
                    <a:pt x="14573" y="368329"/>
                    <a:pt x="25235" y="378991"/>
                    <a:pt x="38386" y="378991"/>
                  </a:cubicBezTo>
                  <a:cubicBezTo>
                    <a:pt x="51537" y="378991"/>
                    <a:pt x="62198" y="368329"/>
                    <a:pt x="62198" y="355178"/>
                  </a:cubicBezTo>
                  <a:lnTo>
                    <a:pt x="62198" y="234020"/>
                  </a:lnTo>
                  <a:lnTo>
                    <a:pt x="119348" y="234020"/>
                  </a:lnTo>
                  <a:lnTo>
                    <a:pt x="119348" y="234020"/>
                  </a:lnTo>
                  <a:lnTo>
                    <a:pt x="165830" y="234020"/>
                  </a:lnTo>
                  <a:cubicBezTo>
                    <a:pt x="192133" y="234020"/>
                    <a:pt x="213455" y="212698"/>
                    <a:pt x="213455" y="186395"/>
                  </a:cubicBezTo>
                  <a:lnTo>
                    <a:pt x="213455" y="49331"/>
                  </a:lnTo>
                  <a:cubicBezTo>
                    <a:pt x="213900" y="24564"/>
                    <a:pt x="195638" y="3430"/>
                    <a:pt x="171069" y="2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339270C5-CD92-4501-B5DA-035CE036E2F3}"/>
                </a:ext>
              </a:extLst>
            </p:cNvPr>
            <p:cNvSpPr/>
            <p:nvPr/>
          </p:nvSpPr>
          <p:spPr>
            <a:xfrm>
              <a:off x="276225" y="3590837"/>
              <a:ext cx="361950" cy="266700"/>
            </a:xfrm>
            <a:custGeom>
              <a:avLst/>
              <a:gdLst>
                <a:gd name="connsiteX0" fmla="*/ 342900 w 361950"/>
                <a:gd name="connsiteY0" fmla="*/ 0 h 266700"/>
                <a:gd name="connsiteX1" fmla="*/ 19050 w 361950"/>
                <a:gd name="connsiteY1" fmla="*/ 0 h 266700"/>
                <a:gd name="connsiteX2" fmla="*/ 0 w 361950"/>
                <a:gd name="connsiteY2" fmla="*/ 19050 h 266700"/>
                <a:gd name="connsiteX3" fmla="*/ 19050 w 361950"/>
                <a:gd name="connsiteY3" fmla="*/ 38100 h 266700"/>
                <a:gd name="connsiteX4" fmla="*/ 161925 w 361950"/>
                <a:gd name="connsiteY4" fmla="*/ 38100 h 266700"/>
                <a:gd name="connsiteX5" fmla="*/ 161925 w 361950"/>
                <a:gd name="connsiteY5" fmla="*/ 228600 h 266700"/>
                <a:gd name="connsiteX6" fmla="*/ 104775 w 361950"/>
                <a:gd name="connsiteY6" fmla="*/ 228600 h 266700"/>
                <a:gd name="connsiteX7" fmla="*/ 104775 w 361950"/>
                <a:gd name="connsiteY7" fmla="*/ 266700 h 266700"/>
                <a:gd name="connsiteX8" fmla="*/ 257175 w 361950"/>
                <a:gd name="connsiteY8" fmla="*/ 266700 h 266700"/>
                <a:gd name="connsiteX9" fmla="*/ 257175 w 361950"/>
                <a:gd name="connsiteY9" fmla="*/ 228600 h 266700"/>
                <a:gd name="connsiteX10" fmla="*/ 200025 w 361950"/>
                <a:gd name="connsiteY10" fmla="*/ 228600 h 266700"/>
                <a:gd name="connsiteX11" fmla="*/ 200025 w 361950"/>
                <a:gd name="connsiteY11" fmla="*/ 38100 h 266700"/>
                <a:gd name="connsiteX12" fmla="*/ 342900 w 361950"/>
                <a:gd name="connsiteY12" fmla="*/ 38100 h 266700"/>
                <a:gd name="connsiteX13" fmla="*/ 361950 w 361950"/>
                <a:gd name="connsiteY13" fmla="*/ 19050 h 266700"/>
                <a:gd name="connsiteX14" fmla="*/ 342900 w 361950"/>
                <a:gd name="connsiteY14" fmla="*/ 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1950" h="266700">
                  <a:moveTo>
                    <a:pt x="342900" y="0"/>
                  </a:move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161925" y="38100"/>
                  </a:lnTo>
                  <a:lnTo>
                    <a:pt x="161925" y="228600"/>
                  </a:lnTo>
                  <a:lnTo>
                    <a:pt x="104775" y="228600"/>
                  </a:lnTo>
                  <a:lnTo>
                    <a:pt x="104775" y="266700"/>
                  </a:lnTo>
                  <a:lnTo>
                    <a:pt x="257175" y="266700"/>
                  </a:lnTo>
                  <a:lnTo>
                    <a:pt x="257175" y="228600"/>
                  </a:lnTo>
                  <a:lnTo>
                    <a:pt x="200025" y="228600"/>
                  </a:lnTo>
                  <a:lnTo>
                    <a:pt x="200025" y="38100"/>
                  </a:lnTo>
                  <a:lnTo>
                    <a:pt x="342900" y="38100"/>
                  </a:lnTo>
                  <a:cubicBezTo>
                    <a:pt x="353421" y="38100"/>
                    <a:pt x="361950" y="29571"/>
                    <a:pt x="361950" y="19050"/>
                  </a:cubicBezTo>
                  <a:cubicBezTo>
                    <a:pt x="361950" y="8529"/>
                    <a:pt x="353421" y="0"/>
                    <a:pt x="34290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41B5D61B-41F4-4349-849F-98B184D1C638}"/>
                </a:ext>
              </a:extLst>
            </p:cNvPr>
            <p:cNvSpPr/>
            <p:nvPr/>
          </p:nvSpPr>
          <p:spPr>
            <a:xfrm>
              <a:off x="95250" y="3514637"/>
              <a:ext cx="190500" cy="342900"/>
            </a:xfrm>
            <a:custGeom>
              <a:avLst/>
              <a:gdLst>
                <a:gd name="connsiteX0" fmla="*/ 171450 w 190500"/>
                <a:gd name="connsiteY0" fmla="*/ 209550 h 342900"/>
                <a:gd name="connsiteX1" fmla="*/ 38100 w 190500"/>
                <a:gd name="connsiteY1" fmla="*/ 209550 h 342900"/>
                <a:gd name="connsiteX2" fmla="*/ 38100 w 190500"/>
                <a:gd name="connsiteY2" fmla="*/ 19050 h 342900"/>
                <a:gd name="connsiteX3" fmla="*/ 19050 w 190500"/>
                <a:gd name="connsiteY3" fmla="*/ 0 h 342900"/>
                <a:gd name="connsiteX4" fmla="*/ 0 w 190500"/>
                <a:gd name="connsiteY4" fmla="*/ 19050 h 342900"/>
                <a:gd name="connsiteX5" fmla="*/ 0 w 190500"/>
                <a:gd name="connsiteY5" fmla="*/ 228600 h 342900"/>
                <a:gd name="connsiteX6" fmla="*/ 19050 w 190500"/>
                <a:gd name="connsiteY6" fmla="*/ 247650 h 342900"/>
                <a:gd name="connsiteX7" fmla="*/ 76200 w 190500"/>
                <a:gd name="connsiteY7" fmla="*/ 247650 h 342900"/>
                <a:gd name="connsiteX8" fmla="*/ 76200 w 190500"/>
                <a:gd name="connsiteY8" fmla="*/ 304800 h 342900"/>
                <a:gd name="connsiteX9" fmla="*/ 38100 w 190500"/>
                <a:gd name="connsiteY9" fmla="*/ 304800 h 342900"/>
                <a:gd name="connsiteX10" fmla="*/ 38100 w 190500"/>
                <a:gd name="connsiteY10" fmla="*/ 342900 h 342900"/>
                <a:gd name="connsiteX11" fmla="*/ 152400 w 190500"/>
                <a:gd name="connsiteY11" fmla="*/ 342900 h 342900"/>
                <a:gd name="connsiteX12" fmla="*/ 152400 w 190500"/>
                <a:gd name="connsiteY12" fmla="*/ 304800 h 342900"/>
                <a:gd name="connsiteX13" fmla="*/ 114300 w 190500"/>
                <a:gd name="connsiteY13" fmla="*/ 304800 h 342900"/>
                <a:gd name="connsiteX14" fmla="*/ 114300 w 190500"/>
                <a:gd name="connsiteY14" fmla="*/ 247650 h 342900"/>
                <a:gd name="connsiteX15" fmla="*/ 171450 w 190500"/>
                <a:gd name="connsiteY15" fmla="*/ 247650 h 342900"/>
                <a:gd name="connsiteX16" fmla="*/ 190500 w 190500"/>
                <a:gd name="connsiteY16" fmla="*/ 228600 h 342900"/>
                <a:gd name="connsiteX17" fmla="*/ 171450 w 190500"/>
                <a:gd name="connsiteY17" fmla="*/ 209550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0500" h="342900">
                  <a:moveTo>
                    <a:pt x="171450" y="209550"/>
                  </a:moveTo>
                  <a:lnTo>
                    <a:pt x="38100" y="209550"/>
                  </a:lnTo>
                  <a:lnTo>
                    <a:pt x="38100" y="19050"/>
                  </a:lnTo>
                  <a:cubicBezTo>
                    <a:pt x="38100" y="8529"/>
                    <a:pt x="29571" y="0"/>
                    <a:pt x="19050" y="0"/>
                  </a:cubicBezTo>
                  <a:cubicBezTo>
                    <a:pt x="8529" y="0"/>
                    <a:pt x="0" y="8529"/>
                    <a:pt x="0" y="19050"/>
                  </a:cubicBezTo>
                  <a:lnTo>
                    <a:pt x="0" y="228600"/>
                  </a:lnTo>
                  <a:cubicBezTo>
                    <a:pt x="0" y="239121"/>
                    <a:pt x="8529" y="247650"/>
                    <a:pt x="19050" y="247650"/>
                  </a:cubicBezTo>
                  <a:lnTo>
                    <a:pt x="76200" y="247650"/>
                  </a:lnTo>
                  <a:lnTo>
                    <a:pt x="76200" y="304800"/>
                  </a:lnTo>
                  <a:lnTo>
                    <a:pt x="38100" y="304800"/>
                  </a:lnTo>
                  <a:lnTo>
                    <a:pt x="38100" y="342900"/>
                  </a:lnTo>
                  <a:lnTo>
                    <a:pt x="152400" y="342900"/>
                  </a:lnTo>
                  <a:lnTo>
                    <a:pt x="152400" y="304800"/>
                  </a:lnTo>
                  <a:lnTo>
                    <a:pt x="114300" y="304800"/>
                  </a:lnTo>
                  <a:lnTo>
                    <a:pt x="114300" y="247650"/>
                  </a:lnTo>
                  <a:lnTo>
                    <a:pt x="171450" y="247650"/>
                  </a:lnTo>
                  <a:cubicBezTo>
                    <a:pt x="181971" y="247650"/>
                    <a:pt x="190500" y="239121"/>
                    <a:pt x="190500" y="228600"/>
                  </a:cubicBezTo>
                  <a:cubicBezTo>
                    <a:pt x="190500" y="218079"/>
                    <a:pt x="181971" y="209550"/>
                    <a:pt x="171450" y="2095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21F5B368-E566-44B9-81CC-A8603FCA39A7}"/>
                </a:ext>
              </a:extLst>
            </p:cNvPr>
            <p:cNvSpPr/>
            <p:nvPr/>
          </p:nvSpPr>
          <p:spPr>
            <a:xfrm>
              <a:off x="628650" y="3519400"/>
              <a:ext cx="190500" cy="333375"/>
            </a:xfrm>
            <a:custGeom>
              <a:avLst/>
              <a:gdLst>
                <a:gd name="connsiteX0" fmla="*/ 171450 w 190500"/>
                <a:gd name="connsiteY0" fmla="*/ 0 h 333375"/>
                <a:gd name="connsiteX1" fmla="*/ 152400 w 190500"/>
                <a:gd name="connsiteY1" fmla="*/ 19050 h 333375"/>
                <a:gd name="connsiteX2" fmla="*/ 152400 w 190500"/>
                <a:gd name="connsiteY2" fmla="*/ 204788 h 333375"/>
                <a:gd name="connsiteX3" fmla="*/ 19050 w 190500"/>
                <a:gd name="connsiteY3" fmla="*/ 204788 h 333375"/>
                <a:gd name="connsiteX4" fmla="*/ 0 w 190500"/>
                <a:gd name="connsiteY4" fmla="*/ 223838 h 333375"/>
                <a:gd name="connsiteX5" fmla="*/ 19050 w 190500"/>
                <a:gd name="connsiteY5" fmla="*/ 242888 h 333375"/>
                <a:gd name="connsiteX6" fmla="*/ 76200 w 190500"/>
                <a:gd name="connsiteY6" fmla="*/ 242888 h 333375"/>
                <a:gd name="connsiteX7" fmla="*/ 76200 w 190500"/>
                <a:gd name="connsiteY7" fmla="*/ 300038 h 333375"/>
                <a:gd name="connsiteX8" fmla="*/ 38100 w 190500"/>
                <a:gd name="connsiteY8" fmla="*/ 300038 h 333375"/>
                <a:gd name="connsiteX9" fmla="*/ 38100 w 190500"/>
                <a:gd name="connsiteY9" fmla="*/ 338138 h 333375"/>
                <a:gd name="connsiteX10" fmla="*/ 152400 w 190500"/>
                <a:gd name="connsiteY10" fmla="*/ 338138 h 333375"/>
                <a:gd name="connsiteX11" fmla="*/ 152400 w 190500"/>
                <a:gd name="connsiteY11" fmla="*/ 300038 h 333375"/>
                <a:gd name="connsiteX12" fmla="*/ 114300 w 190500"/>
                <a:gd name="connsiteY12" fmla="*/ 300038 h 333375"/>
                <a:gd name="connsiteX13" fmla="*/ 114300 w 190500"/>
                <a:gd name="connsiteY13" fmla="*/ 242888 h 333375"/>
                <a:gd name="connsiteX14" fmla="*/ 171450 w 190500"/>
                <a:gd name="connsiteY14" fmla="*/ 242888 h 333375"/>
                <a:gd name="connsiteX15" fmla="*/ 190500 w 190500"/>
                <a:gd name="connsiteY15" fmla="*/ 223838 h 333375"/>
                <a:gd name="connsiteX16" fmla="*/ 190500 w 190500"/>
                <a:gd name="connsiteY16" fmla="*/ 19050 h 333375"/>
                <a:gd name="connsiteX17" fmla="*/ 171450 w 190500"/>
                <a:gd name="connsiteY17" fmla="*/ 0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0500" h="333375">
                  <a:moveTo>
                    <a:pt x="171450" y="0"/>
                  </a:moveTo>
                  <a:cubicBezTo>
                    <a:pt x="160929" y="0"/>
                    <a:pt x="152400" y="8529"/>
                    <a:pt x="152400" y="19050"/>
                  </a:cubicBezTo>
                  <a:lnTo>
                    <a:pt x="152400" y="204788"/>
                  </a:lnTo>
                  <a:lnTo>
                    <a:pt x="19050" y="204788"/>
                  </a:lnTo>
                  <a:cubicBezTo>
                    <a:pt x="8529" y="204788"/>
                    <a:pt x="0" y="213316"/>
                    <a:pt x="0" y="223838"/>
                  </a:cubicBezTo>
                  <a:cubicBezTo>
                    <a:pt x="0" y="234359"/>
                    <a:pt x="8529" y="242888"/>
                    <a:pt x="19050" y="242888"/>
                  </a:cubicBezTo>
                  <a:lnTo>
                    <a:pt x="76200" y="242888"/>
                  </a:lnTo>
                  <a:lnTo>
                    <a:pt x="76200" y="300038"/>
                  </a:lnTo>
                  <a:lnTo>
                    <a:pt x="38100" y="300038"/>
                  </a:lnTo>
                  <a:lnTo>
                    <a:pt x="38100" y="338138"/>
                  </a:lnTo>
                  <a:lnTo>
                    <a:pt x="152400" y="338138"/>
                  </a:lnTo>
                  <a:lnTo>
                    <a:pt x="152400" y="300038"/>
                  </a:lnTo>
                  <a:lnTo>
                    <a:pt x="114300" y="300038"/>
                  </a:lnTo>
                  <a:lnTo>
                    <a:pt x="114300" y="242888"/>
                  </a:lnTo>
                  <a:lnTo>
                    <a:pt x="171450" y="242888"/>
                  </a:lnTo>
                  <a:cubicBezTo>
                    <a:pt x="181971" y="242888"/>
                    <a:pt x="190500" y="234359"/>
                    <a:pt x="190500" y="223838"/>
                  </a:cubicBezTo>
                  <a:lnTo>
                    <a:pt x="190500" y="19050"/>
                  </a:lnTo>
                  <a:cubicBezTo>
                    <a:pt x="190500" y="8529"/>
                    <a:pt x="181971" y="0"/>
                    <a:pt x="17145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61" name="图形 47" descr="客户评价">
            <a:extLst>
              <a:ext uri="{FF2B5EF4-FFF2-40B4-BE49-F238E27FC236}">
                <a16:creationId xmlns:a16="http://schemas.microsoft.com/office/drawing/2014/main" id="{E98A36F2-484C-47BF-A127-5567B79ADA02}"/>
              </a:ext>
            </a:extLst>
          </p:cNvPr>
          <p:cNvGrpSpPr/>
          <p:nvPr/>
        </p:nvGrpSpPr>
        <p:grpSpPr>
          <a:xfrm>
            <a:off x="4203037" y="3926201"/>
            <a:ext cx="834969" cy="834969"/>
            <a:chOff x="150000" y="3302687"/>
            <a:chExt cx="914400" cy="914400"/>
          </a:xfrm>
          <a:solidFill>
            <a:srgbClr val="2563A9"/>
          </a:solidFill>
        </p:grpSpPr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161F11A8-6B91-4B8E-83B1-F905A20EDE90}"/>
                </a:ext>
              </a:extLst>
            </p:cNvPr>
            <p:cNvSpPr/>
            <p:nvPr/>
          </p:nvSpPr>
          <p:spPr>
            <a:xfrm>
              <a:off x="735502" y="3767031"/>
              <a:ext cx="142875" cy="142875"/>
            </a:xfrm>
            <a:custGeom>
              <a:avLst/>
              <a:gdLst>
                <a:gd name="connsiteX0" fmla="*/ 148209 w 142875"/>
                <a:gd name="connsiteY0" fmla="*/ 74104 h 142875"/>
                <a:gd name="connsiteX1" fmla="*/ 74105 w 142875"/>
                <a:gd name="connsiteY1" fmla="*/ 148209 h 142875"/>
                <a:gd name="connsiteX2" fmla="*/ 0 w 142875"/>
                <a:gd name="connsiteY2" fmla="*/ 74104 h 142875"/>
                <a:gd name="connsiteX3" fmla="*/ 74105 w 142875"/>
                <a:gd name="connsiteY3" fmla="*/ 0 h 142875"/>
                <a:gd name="connsiteX4" fmla="*/ 148209 w 142875"/>
                <a:gd name="connsiteY4" fmla="*/ 7410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875" h="142875">
                  <a:moveTo>
                    <a:pt x="148209" y="74104"/>
                  </a:moveTo>
                  <a:cubicBezTo>
                    <a:pt x="148209" y="115031"/>
                    <a:pt x="115031" y="148209"/>
                    <a:pt x="74105" y="148209"/>
                  </a:cubicBezTo>
                  <a:cubicBezTo>
                    <a:pt x="33178" y="148209"/>
                    <a:pt x="0" y="115031"/>
                    <a:pt x="0" y="74104"/>
                  </a:cubicBezTo>
                  <a:cubicBezTo>
                    <a:pt x="0" y="33178"/>
                    <a:pt x="33178" y="0"/>
                    <a:pt x="74105" y="0"/>
                  </a:cubicBezTo>
                  <a:cubicBezTo>
                    <a:pt x="115031" y="0"/>
                    <a:pt x="148209" y="33178"/>
                    <a:pt x="148209" y="741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100C1552-8A5C-454E-8FFE-BA67C3773A87}"/>
                </a:ext>
              </a:extLst>
            </p:cNvPr>
            <p:cNvSpPr/>
            <p:nvPr/>
          </p:nvSpPr>
          <p:spPr>
            <a:xfrm>
              <a:off x="340310" y="3767031"/>
              <a:ext cx="142875" cy="142875"/>
            </a:xfrm>
            <a:custGeom>
              <a:avLst/>
              <a:gdLst>
                <a:gd name="connsiteX0" fmla="*/ 148209 w 142875"/>
                <a:gd name="connsiteY0" fmla="*/ 74104 h 142875"/>
                <a:gd name="connsiteX1" fmla="*/ 74105 w 142875"/>
                <a:gd name="connsiteY1" fmla="*/ 148209 h 142875"/>
                <a:gd name="connsiteX2" fmla="*/ 0 w 142875"/>
                <a:gd name="connsiteY2" fmla="*/ 74104 h 142875"/>
                <a:gd name="connsiteX3" fmla="*/ 74105 w 142875"/>
                <a:gd name="connsiteY3" fmla="*/ 0 h 142875"/>
                <a:gd name="connsiteX4" fmla="*/ 148209 w 142875"/>
                <a:gd name="connsiteY4" fmla="*/ 7410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875" h="142875">
                  <a:moveTo>
                    <a:pt x="148209" y="74104"/>
                  </a:moveTo>
                  <a:cubicBezTo>
                    <a:pt x="148209" y="115031"/>
                    <a:pt x="115031" y="148209"/>
                    <a:pt x="74105" y="148209"/>
                  </a:cubicBezTo>
                  <a:cubicBezTo>
                    <a:pt x="33178" y="148209"/>
                    <a:pt x="0" y="115031"/>
                    <a:pt x="0" y="74104"/>
                  </a:cubicBezTo>
                  <a:cubicBezTo>
                    <a:pt x="0" y="33178"/>
                    <a:pt x="33178" y="0"/>
                    <a:pt x="74105" y="0"/>
                  </a:cubicBezTo>
                  <a:cubicBezTo>
                    <a:pt x="115031" y="0"/>
                    <a:pt x="148209" y="33178"/>
                    <a:pt x="148209" y="741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1BA3A63B-2AFB-423F-87AB-ECB197782115}"/>
                </a:ext>
              </a:extLst>
            </p:cNvPr>
            <p:cNvSpPr/>
            <p:nvPr/>
          </p:nvSpPr>
          <p:spPr>
            <a:xfrm>
              <a:off x="689496" y="3935337"/>
              <a:ext cx="266700" cy="142875"/>
            </a:xfrm>
            <a:custGeom>
              <a:avLst/>
              <a:gdLst>
                <a:gd name="connsiteX0" fmla="*/ 253556 w 266700"/>
                <a:gd name="connsiteY0" fmla="*/ 44101 h 142875"/>
                <a:gd name="connsiteX1" fmla="*/ 181070 w 266700"/>
                <a:gd name="connsiteY1" fmla="*/ 9526 h 142875"/>
                <a:gd name="connsiteX2" fmla="*/ 120110 w 266700"/>
                <a:gd name="connsiteY2" fmla="*/ 1 h 142875"/>
                <a:gd name="connsiteX3" fmla="*/ 59246 w 266700"/>
                <a:gd name="connsiteY3" fmla="*/ 9526 h 142875"/>
                <a:gd name="connsiteX4" fmla="*/ 3429 w 266700"/>
                <a:gd name="connsiteY4" fmla="*/ 33529 h 142875"/>
                <a:gd name="connsiteX5" fmla="*/ 0 w 266700"/>
                <a:gd name="connsiteY5" fmla="*/ 37434 h 142875"/>
                <a:gd name="connsiteX6" fmla="*/ 76200 w 266700"/>
                <a:gd name="connsiteY6" fmla="*/ 75534 h 142875"/>
                <a:gd name="connsiteX7" fmla="*/ 104013 w 266700"/>
                <a:gd name="connsiteY7" fmla="*/ 131446 h 142875"/>
                <a:gd name="connsiteX8" fmla="*/ 104013 w 266700"/>
                <a:gd name="connsiteY8" fmla="*/ 148400 h 142875"/>
                <a:gd name="connsiteX9" fmla="*/ 268319 w 266700"/>
                <a:gd name="connsiteY9" fmla="*/ 148400 h 142875"/>
                <a:gd name="connsiteX10" fmla="*/ 268319 w 266700"/>
                <a:gd name="connsiteY10" fmla="*/ 73819 h 142875"/>
                <a:gd name="connsiteX11" fmla="*/ 253556 w 266700"/>
                <a:gd name="connsiteY11" fmla="*/ 4410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6700" h="142875">
                  <a:moveTo>
                    <a:pt x="253556" y="44101"/>
                  </a:moveTo>
                  <a:cubicBezTo>
                    <a:pt x="232176" y="27474"/>
                    <a:pt x="207446" y="15679"/>
                    <a:pt x="181070" y="9526"/>
                  </a:cubicBezTo>
                  <a:cubicBezTo>
                    <a:pt x="161246" y="3734"/>
                    <a:pt x="140756" y="532"/>
                    <a:pt x="120110" y="1"/>
                  </a:cubicBezTo>
                  <a:cubicBezTo>
                    <a:pt x="99448" y="-46"/>
                    <a:pt x="78906" y="3169"/>
                    <a:pt x="59246" y="9526"/>
                  </a:cubicBezTo>
                  <a:cubicBezTo>
                    <a:pt x="39570" y="14764"/>
                    <a:pt x="20765" y="22851"/>
                    <a:pt x="3429" y="33529"/>
                  </a:cubicBezTo>
                  <a:lnTo>
                    <a:pt x="0" y="37434"/>
                  </a:lnTo>
                  <a:cubicBezTo>
                    <a:pt x="27693" y="44909"/>
                    <a:pt x="53604" y="57865"/>
                    <a:pt x="76200" y="75534"/>
                  </a:cubicBezTo>
                  <a:cubicBezTo>
                    <a:pt x="93960" y="88582"/>
                    <a:pt x="104321" y="109409"/>
                    <a:pt x="104013" y="131446"/>
                  </a:cubicBezTo>
                  <a:lnTo>
                    <a:pt x="104013" y="148400"/>
                  </a:lnTo>
                  <a:lnTo>
                    <a:pt x="268319" y="148400"/>
                  </a:lnTo>
                  <a:lnTo>
                    <a:pt x="268319" y="73819"/>
                  </a:lnTo>
                  <a:cubicBezTo>
                    <a:pt x="268644" y="62075"/>
                    <a:pt x="263111" y="50937"/>
                    <a:pt x="253556" y="441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7741C8E9-EE84-4EFA-A27B-0AADCCBFCD78}"/>
                </a:ext>
              </a:extLst>
            </p:cNvPr>
            <p:cNvSpPr/>
            <p:nvPr/>
          </p:nvSpPr>
          <p:spPr>
            <a:xfrm>
              <a:off x="266110" y="3935337"/>
              <a:ext cx="266700" cy="142875"/>
            </a:xfrm>
            <a:custGeom>
              <a:avLst/>
              <a:gdLst>
                <a:gd name="connsiteX0" fmla="*/ 164687 w 266700"/>
                <a:gd name="connsiteY0" fmla="*/ 131446 h 142875"/>
                <a:gd name="connsiteX1" fmla="*/ 191453 w 266700"/>
                <a:gd name="connsiteY1" fmla="*/ 76486 h 142875"/>
                <a:gd name="connsiteX2" fmla="*/ 192500 w 266700"/>
                <a:gd name="connsiteY2" fmla="*/ 75534 h 142875"/>
                <a:gd name="connsiteX3" fmla="*/ 193739 w 266700"/>
                <a:gd name="connsiteY3" fmla="*/ 74677 h 142875"/>
                <a:gd name="connsiteX4" fmla="*/ 268700 w 266700"/>
                <a:gd name="connsiteY4" fmla="*/ 37529 h 142875"/>
                <a:gd name="connsiteX5" fmla="*/ 263271 w 266700"/>
                <a:gd name="connsiteY5" fmla="*/ 31338 h 142875"/>
                <a:gd name="connsiteX6" fmla="*/ 209169 w 266700"/>
                <a:gd name="connsiteY6" fmla="*/ 9526 h 142875"/>
                <a:gd name="connsiteX7" fmla="*/ 148304 w 266700"/>
                <a:gd name="connsiteY7" fmla="*/ 1 h 142875"/>
                <a:gd name="connsiteX8" fmla="*/ 87344 w 266700"/>
                <a:gd name="connsiteY8" fmla="*/ 9526 h 142875"/>
                <a:gd name="connsiteX9" fmla="*/ 14859 w 266700"/>
                <a:gd name="connsiteY9" fmla="*/ 44101 h 142875"/>
                <a:gd name="connsiteX10" fmla="*/ 0 w 266700"/>
                <a:gd name="connsiteY10" fmla="*/ 73819 h 142875"/>
                <a:gd name="connsiteX11" fmla="*/ 0 w 266700"/>
                <a:gd name="connsiteY11" fmla="*/ 148400 h 142875"/>
                <a:gd name="connsiteX12" fmla="*/ 164687 w 266700"/>
                <a:gd name="connsiteY12" fmla="*/ 14840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700" h="142875">
                  <a:moveTo>
                    <a:pt x="164687" y="131446"/>
                  </a:moveTo>
                  <a:cubicBezTo>
                    <a:pt x="164702" y="109990"/>
                    <a:pt x="174570" y="89728"/>
                    <a:pt x="191453" y="76486"/>
                  </a:cubicBezTo>
                  <a:lnTo>
                    <a:pt x="192500" y="75534"/>
                  </a:lnTo>
                  <a:lnTo>
                    <a:pt x="193739" y="74677"/>
                  </a:lnTo>
                  <a:cubicBezTo>
                    <a:pt x="216602" y="58406"/>
                    <a:pt x="241905" y="45867"/>
                    <a:pt x="268700" y="37529"/>
                  </a:cubicBezTo>
                  <a:cubicBezTo>
                    <a:pt x="266795" y="35529"/>
                    <a:pt x="264986" y="33433"/>
                    <a:pt x="263271" y="31338"/>
                  </a:cubicBezTo>
                  <a:cubicBezTo>
                    <a:pt x="246372" y="21520"/>
                    <a:pt x="228152" y="14175"/>
                    <a:pt x="209169" y="9526"/>
                  </a:cubicBezTo>
                  <a:cubicBezTo>
                    <a:pt x="189376" y="3742"/>
                    <a:pt x="168918" y="541"/>
                    <a:pt x="148304" y="1"/>
                  </a:cubicBezTo>
                  <a:cubicBezTo>
                    <a:pt x="127609" y="-53"/>
                    <a:pt x="107036" y="3162"/>
                    <a:pt x="87344" y="9526"/>
                  </a:cubicBezTo>
                  <a:cubicBezTo>
                    <a:pt x="61338" y="16700"/>
                    <a:pt x="36801" y="28404"/>
                    <a:pt x="14859" y="44101"/>
                  </a:cubicBezTo>
                  <a:cubicBezTo>
                    <a:pt x="5620" y="51212"/>
                    <a:pt x="146" y="62162"/>
                    <a:pt x="0" y="73819"/>
                  </a:cubicBezTo>
                  <a:lnTo>
                    <a:pt x="0" y="148400"/>
                  </a:lnTo>
                  <a:lnTo>
                    <a:pt x="164687" y="1484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FB35A15E-20D9-4322-893F-8D5869595035}"/>
                </a:ext>
              </a:extLst>
            </p:cNvPr>
            <p:cNvSpPr/>
            <p:nvPr/>
          </p:nvSpPr>
          <p:spPr>
            <a:xfrm>
              <a:off x="463753" y="3993057"/>
              <a:ext cx="295275" cy="142875"/>
            </a:xfrm>
            <a:custGeom>
              <a:avLst/>
              <a:gdLst>
                <a:gd name="connsiteX0" fmla="*/ 0 w 295275"/>
                <a:gd name="connsiteY0" fmla="*/ 147830 h 142875"/>
                <a:gd name="connsiteX1" fmla="*/ 0 w 295275"/>
                <a:gd name="connsiteY1" fmla="*/ 73725 h 142875"/>
                <a:gd name="connsiteX2" fmla="*/ 14859 w 295275"/>
                <a:gd name="connsiteY2" fmla="*/ 44103 h 142875"/>
                <a:gd name="connsiteX3" fmla="*/ 87344 w 295275"/>
                <a:gd name="connsiteY3" fmla="*/ 9527 h 142875"/>
                <a:gd name="connsiteX4" fmla="*/ 148209 w 295275"/>
                <a:gd name="connsiteY4" fmla="*/ 2 h 142875"/>
                <a:gd name="connsiteX5" fmla="*/ 209169 w 295275"/>
                <a:gd name="connsiteY5" fmla="*/ 9527 h 142875"/>
                <a:gd name="connsiteX6" fmla="*/ 281654 w 295275"/>
                <a:gd name="connsiteY6" fmla="*/ 44103 h 142875"/>
                <a:gd name="connsiteX7" fmla="*/ 296513 w 295275"/>
                <a:gd name="connsiteY7" fmla="*/ 73725 h 142875"/>
                <a:gd name="connsiteX8" fmla="*/ 296513 w 295275"/>
                <a:gd name="connsiteY8" fmla="*/ 14783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5275" h="142875">
                  <a:moveTo>
                    <a:pt x="0" y="147830"/>
                  </a:moveTo>
                  <a:lnTo>
                    <a:pt x="0" y="73725"/>
                  </a:lnTo>
                  <a:cubicBezTo>
                    <a:pt x="45" y="62070"/>
                    <a:pt x="5544" y="51107"/>
                    <a:pt x="14859" y="44103"/>
                  </a:cubicBezTo>
                  <a:cubicBezTo>
                    <a:pt x="36757" y="28332"/>
                    <a:pt x="61308" y="16621"/>
                    <a:pt x="87344" y="9527"/>
                  </a:cubicBezTo>
                  <a:cubicBezTo>
                    <a:pt x="106995" y="3128"/>
                    <a:pt x="127543" y="-88"/>
                    <a:pt x="148209" y="2"/>
                  </a:cubicBezTo>
                  <a:cubicBezTo>
                    <a:pt x="168859" y="487"/>
                    <a:pt x="189355" y="3690"/>
                    <a:pt x="209169" y="9527"/>
                  </a:cubicBezTo>
                  <a:cubicBezTo>
                    <a:pt x="235573" y="15599"/>
                    <a:pt x="260319" y="27402"/>
                    <a:pt x="281654" y="44103"/>
                  </a:cubicBezTo>
                  <a:cubicBezTo>
                    <a:pt x="291244" y="50876"/>
                    <a:pt x="296819" y="61990"/>
                    <a:pt x="296513" y="73725"/>
                  </a:cubicBezTo>
                  <a:lnTo>
                    <a:pt x="296513" y="14783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81BAFD82-4CF9-4CDD-B39C-2837FD149B6F}"/>
                </a:ext>
              </a:extLst>
            </p:cNvPr>
            <p:cNvSpPr/>
            <p:nvPr/>
          </p:nvSpPr>
          <p:spPr>
            <a:xfrm>
              <a:off x="537858" y="3824657"/>
              <a:ext cx="142875" cy="142875"/>
            </a:xfrm>
            <a:custGeom>
              <a:avLst/>
              <a:gdLst>
                <a:gd name="connsiteX0" fmla="*/ 148209 w 142875"/>
                <a:gd name="connsiteY0" fmla="*/ 74105 h 142875"/>
                <a:gd name="connsiteX1" fmla="*/ 74105 w 142875"/>
                <a:gd name="connsiteY1" fmla="*/ 148209 h 142875"/>
                <a:gd name="connsiteX2" fmla="*/ 0 w 142875"/>
                <a:gd name="connsiteY2" fmla="*/ 74105 h 142875"/>
                <a:gd name="connsiteX3" fmla="*/ 74105 w 142875"/>
                <a:gd name="connsiteY3" fmla="*/ 0 h 142875"/>
                <a:gd name="connsiteX4" fmla="*/ 148209 w 142875"/>
                <a:gd name="connsiteY4" fmla="*/ 74105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875" h="142875">
                  <a:moveTo>
                    <a:pt x="148209" y="74105"/>
                  </a:moveTo>
                  <a:cubicBezTo>
                    <a:pt x="148209" y="115031"/>
                    <a:pt x="115031" y="148209"/>
                    <a:pt x="74105" y="148209"/>
                  </a:cubicBezTo>
                  <a:cubicBezTo>
                    <a:pt x="33178" y="148209"/>
                    <a:pt x="0" y="115031"/>
                    <a:pt x="0" y="74105"/>
                  </a:cubicBezTo>
                  <a:cubicBezTo>
                    <a:pt x="0" y="33178"/>
                    <a:pt x="33178" y="0"/>
                    <a:pt x="74105" y="0"/>
                  </a:cubicBezTo>
                  <a:cubicBezTo>
                    <a:pt x="115031" y="0"/>
                    <a:pt x="148209" y="33178"/>
                    <a:pt x="148209" y="741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D73A50F7-3716-4B3F-8FFE-7634F3757B8E}"/>
                </a:ext>
              </a:extLst>
            </p:cNvPr>
            <p:cNvSpPr/>
            <p:nvPr/>
          </p:nvSpPr>
          <p:spPr>
            <a:xfrm>
              <a:off x="266681" y="3378887"/>
              <a:ext cx="685800" cy="342900"/>
            </a:xfrm>
            <a:custGeom>
              <a:avLst/>
              <a:gdLst>
                <a:gd name="connsiteX0" fmla="*/ 654844 w 685800"/>
                <a:gd name="connsiteY0" fmla="*/ 0 h 342900"/>
                <a:gd name="connsiteX1" fmla="*/ 38100 w 685800"/>
                <a:gd name="connsiteY1" fmla="*/ 0 h 342900"/>
                <a:gd name="connsiteX2" fmla="*/ 0 w 685800"/>
                <a:gd name="connsiteY2" fmla="*/ 38100 h 342900"/>
                <a:gd name="connsiteX3" fmla="*/ 0 w 685800"/>
                <a:gd name="connsiteY3" fmla="*/ 247650 h 342900"/>
                <a:gd name="connsiteX4" fmla="*/ 38100 w 685800"/>
                <a:gd name="connsiteY4" fmla="*/ 285750 h 342900"/>
                <a:gd name="connsiteX5" fmla="*/ 178594 w 685800"/>
                <a:gd name="connsiteY5" fmla="*/ 285750 h 342900"/>
                <a:gd name="connsiteX6" fmla="*/ 178594 w 685800"/>
                <a:gd name="connsiteY6" fmla="*/ 342900 h 342900"/>
                <a:gd name="connsiteX7" fmla="*/ 238601 w 685800"/>
                <a:gd name="connsiteY7" fmla="*/ 285750 h 342900"/>
                <a:gd name="connsiteX8" fmla="*/ 303371 w 685800"/>
                <a:gd name="connsiteY8" fmla="*/ 285750 h 342900"/>
                <a:gd name="connsiteX9" fmla="*/ 340519 w 685800"/>
                <a:gd name="connsiteY9" fmla="*/ 342900 h 342900"/>
                <a:gd name="connsiteX10" fmla="*/ 374809 w 685800"/>
                <a:gd name="connsiteY10" fmla="*/ 285750 h 342900"/>
                <a:gd name="connsiteX11" fmla="*/ 442436 w 685800"/>
                <a:gd name="connsiteY11" fmla="*/ 285750 h 342900"/>
                <a:gd name="connsiteX12" fmla="*/ 502444 w 685800"/>
                <a:gd name="connsiteY12" fmla="*/ 342900 h 342900"/>
                <a:gd name="connsiteX13" fmla="*/ 502444 w 685800"/>
                <a:gd name="connsiteY13" fmla="*/ 285750 h 342900"/>
                <a:gd name="connsiteX14" fmla="*/ 654844 w 685800"/>
                <a:gd name="connsiteY14" fmla="*/ 285750 h 342900"/>
                <a:gd name="connsiteX15" fmla="*/ 692944 w 685800"/>
                <a:gd name="connsiteY15" fmla="*/ 247650 h 342900"/>
                <a:gd name="connsiteX16" fmla="*/ 692944 w 685800"/>
                <a:gd name="connsiteY16" fmla="*/ 38100 h 342900"/>
                <a:gd name="connsiteX17" fmla="*/ 654844 w 685800"/>
                <a:gd name="connsiteY17" fmla="*/ 0 h 342900"/>
                <a:gd name="connsiteX18" fmla="*/ 95250 w 685800"/>
                <a:gd name="connsiteY18" fmla="*/ 85725 h 342900"/>
                <a:gd name="connsiteX19" fmla="*/ 540544 w 685800"/>
                <a:gd name="connsiteY19" fmla="*/ 85725 h 342900"/>
                <a:gd name="connsiteX20" fmla="*/ 540544 w 685800"/>
                <a:gd name="connsiteY20" fmla="*/ 104775 h 342900"/>
                <a:gd name="connsiteX21" fmla="*/ 95250 w 685800"/>
                <a:gd name="connsiteY21" fmla="*/ 104775 h 342900"/>
                <a:gd name="connsiteX22" fmla="*/ 445294 w 685800"/>
                <a:gd name="connsiteY22" fmla="*/ 200025 h 342900"/>
                <a:gd name="connsiteX23" fmla="*/ 95250 w 685800"/>
                <a:gd name="connsiteY23" fmla="*/ 200025 h 342900"/>
                <a:gd name="connsiteX24" fmla="*/ 95250 w 685800"/>
                <a:gd name="connsiteY24" fmla="*/ 180975 h 342900"/>
                <a:gd name="connsiteX25" fmla="*/ 445294 w 685800"/>
                <a:gd name="connsiteY25" fmla="*/ 180975 h 342900"/>
                <a:gd name="connsiteX26" fmla="*/ 597694 w 685800"/>
                <a:gd name="connsiteY26" fmla="*/ 152400 h 342900"/>
                <a:gd name="connsiteX27" fmla="*/ 95250 w 685800"/>
                <a:gd name="connsiteY27" fmla="*/ 152400 h 342900"/>
                <a:gd name="connsiteX28" fmla="*/ 95250 w 685800"/>
                <a:gd name="connsiteY28" fmla="*/ 133350 h 342900"/>
                <a:gd name="connsiteX29" fmla="*/ 597694 w 685800"/>
                <a:gd name="connsiteY29" fmla="*/ 133350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85800" h="342900">
                  <a:moveTo>
                    <a:pt x="654844" y="0"/>
                  </a:moveTo>
                  <a:lnTo>
                    <a:pt x="38100" y="0"/>
                  </a:lnTo>
                  <a:cubicBezTo>
                    <a:pt x="17058" y="0"/>
                    <a:pt x="0" y="17058"/>
                    <a:pt x="0" y="38100"/>
                  </a:cubicBezTo>
                  <a:lnTo>
                    <a:pt x="0" y="247650"/>
                  </a:lnTo>
                  <a:cubicBezTo>
                    <a:pt x="0" y="268692"/>
                    <a:pt x="17058" y="285750"/>
                    <a:pt x="38100" y="285750"/>
                  </a:cubicBezTo>
                  <a:lnTo>
                    <a:pt x="178594" y="285750"/>
                  </a:lnTo>
                  <a:lnTo>
                    <a:pt x="178594" y="342900"/>
                  </a:lnTo>
                  <a:lnTo>
                    <a:pt x="238601" y="285750"/>
                  </a:lnTo>
                  <a:lnTo>
                    <a:pt x="303371" y="285750"/>
                  </a:lnTo>
                  <a:lnTo>
                    <a:pt x="340519" y="342900"/>
                  </a:lnTo>
                  <a:lnTo>
                    <a:pt x="374809" y="285750"/>
                  </a:lnTo>
                  <a:lnTo>
                    <a:pt x="442436" y="285750"/>
                  </a:lnTo>
                  <a:lnTo>
                    <a:pt x="502444" y="342900"/>
                  </a:lnTo>
                  <a:lnTo>
                    <a:pt x="502444" y="285750"/>
                  </a:lnTo>
                  <a:lnTo>
                    <a:pt x="654844" y="285750"/>
                  </a:lnTo>
                  <a:cubicBezTo>
                    <a:pt x="675885" y="285750"/>
                    <a:pt x="692944" y="268692"/>
                    <a:pt x="692944" y="247650"/>
                  </a:cubicBezTo>
                  <a:lnTo>
                    <a:pt x="692944" y="38100"/>
                  </a:lnTo>
                  <a:cubicBezTo>
                    <a:pt x="692944" y="17058"/>
                    <a:pt x="675885" y="0"/>
                    <a:pt x="654844" y="0"/>
                  </a:cubicBezTo>
                  <a:close/>
                  <a:moveTo>
                    <a:pt x="95250" y="85725"/>
                  </a:moveTo>
                  <a:lnTo>
                    <a:pt x="540544" y="85725"/>
                  </a:lnTo>
                  <a:lnTo>
                    <a:pt x="540544" y="104775"/>
                  </a:lnTo>
                  <a:lnTo>
                    <a:pt x="95250" y="104775"/>
                  </a:lnTo>
                  <a:close/>
                  <a:moveTo>
                    <a:pt x="445294" y="200025"/>
                  </a:moveTo>
                  <a:lnTo>
                    <a:pt x="95250" y="200025"/>
                  </a:lnTo>
                  <a:lnTo>
                    <a:pt x="95250" y="180975"/>
                  </a:lnTo>
                  <a:lnTo>
                    <a:pt x="445294" y="180975"/>
                  </a:lnTo>
                  <a:close/>
                  <a:moveTo>
                    <a:pt x="597694" y="152400"/>
                  </a:moveTo>
                  <a:lnTo>
                    <a:pt x="95250" y="152400"/>
                  </a:lnTo>
                  <a:lnTo>
                    <a:pt x="95250" y="133350"/>
                  </a:lnTo>
                  <a:lnTo>
                    <a:pt x="597694" y="13335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69" name="图形 49" descr="集体讨论">
            <a:extLst>
              <a:ext uri="{FF2B5EF4-FFF2-40B4-BE49-F238E27FC236}">
                <a16:creationId xmlns:a16="http://schemas.microsoft.com/office/drawing/2014/main" id="{481A2057-D237-4C34-8168-8B40430FD03C}"/>
              </a:ext>
            </a:extLst>
          </p:cNvPr>
          <p:cNvGrpSpPr/>
          <p:nvPr/>
        </p:nvGrpSpPr>
        <p:grpSpPr>
          <a:xfrm>
            <a:off x="7093521" y="3826893"/>
            <a:ext cx="914400" cy="914400"/>
            <a:chOff x="300000" y="3452687"/>
            <a:chExt cx="914400" cy="914400"/>
          </a:xfrm>
          <a:solidFill>
            <a:srgbClr val="2563A9"/>
          </a:solidFill>
        </p:grpSpPr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11D84C44-3B53-4D20-B36C-3F800AF5CEA2}"/>
                </a:ext>
              </a:extLst>
            </p:cNvPr>
            <p:cNvSpPr/>
            <p:nvPr/>
          </p:nvSpPr>
          <p:spPr>
            <a:xfrm>
              <a:off x="704241" y="3824638"/>
              <a:ext cx="104775" cy="28575"/>
            </a:xfrm>
            <a:custGeom>
              <a:avLst/>
              <a:gdLst>
                <a:gd name="connsiteX0" fmla="*/ 98203 w 104775"/>
                <a:gd name="connsiteY0" fmla="*/ 0 h 28575"/>
                <a:gd name="connsiteX1" fmla="*/ 14288 w 104775"/>
                <a:gd name="connsiteY1" fmla="*/ 0 h 28575"/>
                <a:gd name="connsiteX2" fmla="*/ 0 w 104775"/>
                <a:gd name="connsiteY2" fmla="*/ 14288 h 28575"/>
                <a:gd name="connsiteX3" fmla="*/ 14288 w 104775"/>
                <a:gd name="connsiteY3" fmla="*/ 28575 h 28575"/>
                <a:gd name="connsiteX4" fmla="*/ 98203 w 104775"/>
                <a:gd name="connsiteY4" fmla="*/ 28575 h 28575"/>
                <a:gd name="connsiteX5" fmla="*/ 112490 w 104775"/>
                <a:gd name="connsiteY5" fmla="*/ 14288 h 28575"/>
                <a:gd name="connsiteX6" fmla="*/ 98203 w 104775"/>
                <a:gd name="connsiteY6" fmla="*/ 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28575">
                  <a:moveTo>
                    <a:pt x="98203" y="0"/>
                  </a:moveTo>
                  <a:lnTo>
                    <a:pt x="14288" y="0"/>
                  </a:lnTo>
                  <a:cubicBezTo>
                    <a:pt x="6397" y="0"/>
                    <a:pt x="0" y="6397"/>
                    <a:pt x="0" y="14288"/>
                  </a:cubicBezTo>
                  <a:cubicBezTo>
                    <a:pt x="0" y="22178"/>
                    <a:pt x="6397" y="28575"/>
                    <a:pt x="14288" y="28575"/>
                  </a:cubicBezTo>
                  <a:lnTo>
                    <a:pt x="98203" y="28575"/>
                  </a:lnTo>
                  <a:cubicBezTo>
                    <a:pt x="106093" y="28575"/>
                    <a:pt x="112490" y="22178"/>
                    <a:pt x="112490" y="14288"/>
                  </a:cubicBezTo>
                  <a:cubicBezTo>
                    <a:pt x="112490" y="6397"/>
                    <a:pt x="106093" y="0"/>
                    <a:pt x="9820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9D835667-F37D-4D7D-B9D8-CAC6ADA66390}"/>
                </a:ext>
              </a:extLst>
            </p:cNvPr>
            <p:cNvSpPr/>
            <p:nvPr/>
          </p:nvSpPr>
          <p:spPr>
            <a:xfrm>
              <a:off x="730054" y="3871787"/>
              <a:ext cx="57150" cy="28575"/>
            </a:xfrm>
            <a:custGeom>
              <a:avLst/>
              <a:gdLst>
                <a:gd name="connsiteX0" fmla="*/ 30385 w 57150"/>
                <a:gd name="connsiteY0" fmla="*/ 28575 h 28575"/>
                <a:gd name="connsiteX1" fmla="*/ 60865 w 57150"/>
                <a:gd name="connsiteY1" fmla="*/ 0 h 28575"/>
                <a:gd name="connsiteX2" fmla="*/ 0 w 57150"/>
                <a:gd name="connsiteY2" fmla="*/ 0 h 28575"/>
                <a:gd name="connsiteX3" fmla="*/ 30385 w 57150"/>
                <a:gd name="connsiteY3" fmla="*/ 2857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28575">
                  <a:moveTo>
                    <a:pt x="30385" y="28575"/>
                  </a:moveTo>
                  <a:cubicBezTo>
                    <a:pt x="46483" y="28560"/>
                    <a:pt x="59811" y="16064"/>
                    <a:pt x="60865" y="0"/>
                  </a:cubicBezTo>
                  <a:lnTo>
                    <a:pt x="0" y="0"/>
                  </a:lnTo>
                  <a:cubicBezTo>
                    <a:pt x="1005" y="16049"/>
                    <a:pt x="14305" y="28556"/>
                    <a:pt x="30385" y="285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4B71A0A9-A973-4076-AB77-F4133C1DA2CE}"/>
                </a:ext>
              </a:extLst>
            </p:cNvPr>
            <p:cNvSpPr/>
            <p:nvPr/>
          </p:nvSpPr>
          <p:spPr>
            <a:xfrm>
              <a:off x="638709" y="3552128"/>
              <a:ext cx="238125" cy="247650"/>
            </a:xfrm>
            <a:custGeom>
              <a:avLst/>
              <a:gdLst>
                <a:gd name="connsiteX0" fmla="*/ 121729 w 238125"/>
                <a:gd name="connsiteY0" fmla="*/ 0 h 247650"/>
                <a:gd name="connsiteX1" fmla="*/ 121729 w 238125"/>
                <a:gd name="connsiteY1" fmla="*/ 0 h 247650"/>
                <a:gd name="connsiteX2" fmla="*/ 0 w 238125"/>
                <a:gd name="connsiteY2" fmla="*/ 120396 h 247650"/>
                <a:gd name="connsiteX3" fmla="*/ 0 w 238125"/>
                <a:gd name="connsiteY3" fmla="*/ 124587 h 247650"/>
                <a:gd name="connsiteX4" fmla="*/ 8477 w 238125"/>
                <a:gd name="connsiteY4" fmla="*/ 167259 h 247650"/>
                <a:gd name="connsiteX5" fmla="*/ 29623 w 238125"/>
                <a:gd name="connsiteY5" fmla="*/ 201930 h 247650"/>
                <a:gd name="connsiteX6" fmla="*/ 58198 w 238125"/>
                <a:gd name="connsiteY6" fmla="*/ 248222 h 247650"/>
                <a:gd name="connsiteX7" fmla="*/ 66580 w 238125"/>
                <a:gd name="connsiteY7" fmla="*/ 253460 h 247650"/>
                <a:gd name="connsiteX8" fmla="*/ 177070 w 238125"/>
                <a:gd name="connsiteY8" fmla="*/ 253460 h 247650"/>
                <a:gd name="connsiteX9" fmla="*/ 185452 w 238125"/>
                <a:gd name="connsiteY9" fmla="*/ 248222 h 247650"/>
                <a:gd name="connsiteX10" fmla="*/ 214027 w 238125"/>
                <a:gd name="connsiteY10" fmla="*/ 201930 h 247650"/>
                <a:gd name="connsiteX11" fmla="*/ 235077 w 238125"/>
                <a:gd name="connsiteY11" fmla="*/ 167259 h 247650"/>
                <a:gd name="connsiteX12" fmla="*/ 243554 w 238125"/>
                <a:gd name="connsiteY12" fmla="*/ 125063 h 247650"/>
                <a:gd name="connsiteX13" fmla="*/ 243554 w 238125"/>
                <a:gd name="connsiteY13" fmla="*/ 120872 h 247650"/>
                <a:gd name="connsiteX14" fmla="*/ 121729 w 238125"/>
                <a:gd name="connsiteY14" fmla="*/ 0 h 247650"/>
                <a:gd name="connsiteX15" fmla="*/ 215455 w 238125"/>
                <a:gd name="connsiteY15" fmla="*/ 123825 h 247650"/>
                <a:gd name="connsiteX16" fmla="*/ 208788 w 238125"/>
                <a:gd name="connsiteY16" fmla="*/ 156686 h 247650"/>
                <a:gd name="connsiteX17" fmla="*/ 192881 w 238125"/>
                <a:gd name="connsiteY17" fmla="*/ 182404 h 247650"/>
                <a:gd name="connsiteX18" fmla="*/ 165544 w 238125"/>
                <a:gd name="connsiteY18" fmla="*/ 224600 h 247650"/>
                <a:gd name="connsiteX19" fmla="*/ 78010 w 238125"/>
                <a:gd name="connsiteY19" fmla="*/ 224600 h 247650"/>
                <a:gd name="connsiteX20" fmla="*/ 50578 w 238125"/>
                <a:gd name="connsiteY20" fmla="*/ 182404 h 247650"/>
                <a:gd name="connsiteX21" fmla="*/ 34766 w 238125"/>
                <a:gd name="connsiteY21" fmla="*/ 156686 h 247650"/>
                <a:gd name="connsiteX22" fmla="*/ 28099 w 238125"/>
                <a:gd name="connsiteY22" fmla="*/ 123825 h 247650"/>
                <a:gd name="connsiteX23" fmla="*/ 28099 w 238125"/>
                <a:gd name="connsiteY23" fmla="*/ 120396 h 247650"/>
                <a:gd name="connsiteX24" fmla="*/ 121729 w 238125"/>
                <a:gd name="connsiteY24" fmla="*/ 27813 h 247650"/>
                <a:gd name="connsiteX25" fmla="*/ 121729 w 238125"/>
                <a:gd name="connsiteY25" fmla="*/ 27813 h 247650"/>
                <a:gd name="connsiteX26" fmla="*/ 215455 w 238125"/>
                <a:gd name="connsiteY26" fmla="*/ 120396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38125" h="247650">
                  <a:moveTo>
                    <a:pt x="121729" y="0"/>
                  </a:moveTo>
                  <a:lnTo>
                    <a:pt x="121729" y="0"/>
                  </a:lnTo>
                  <a:cubicBezTo>
                    <a:pt x="55207" y="454"/>
                    <a:pt x="1188" y="53882"/>
                    <a:pt x="0" y="120396"/>
                  </a:cubicBezTo>
                  <a:lnTo>
                    <a:pt x="0" y="124587"/>
                  </a:lnTo>
                  <a:cubicBezTo>
                    <a:pt x="323" y="139195"/>
                    <a:pt x="3192" y="153636"/>
                    <a:pt x="8477" y="167259"/>
                  </a:cubicBezTo>
                  <a:cubicBezTo>
                    <a:pt x="13400" y="179985"/>
                    <a:pt x="20562" y="191728"/>
                    <a:pt x="29623" y="201930"/>
                  </a:cubicBezTo>
                  <a:cubicBezTo>
                    <a:pt x="40918" y="216195"/>
                    <a:pt x="50508" y="231731"/>
                    <a:pt x="58198" y="248222"/>
                  </a:cubicBezTo>
                  <a:cubicBezTo>
                    <a:pt x="59796" y="251394"/>
                    <a:pt x="63028" y="253414"/>
                    <a:pt x="66580" y="253460"/>
                  </a:cubicBezTo>
                  <a:lnTo>
                    <a:pt x="177070" y="253460"/>
                  </a:lnTo>
                  <a:cubicBezTo>
                    <a:pt x="180622" y="253414"/>
                    <a:pt x="183853" y="251394"/>
                    <a:pt x="185452" y="248222"/>
                  </a:cubicBezTo>
                  <a:cubicBezTo>
                    <a:pt x="193148" y="231735"/>
                    <a:pt x="202738" y="216199"/>
                    <a:pt x="214027" y="201930"/>
                  </a:cubicBezTo>
                  <a:cubicBezTo>
                    <a:pt x="223030" y="191702"/>
                    <a:pt x="230156" y="179965"/>
                    <a:pt x="235077" y="167259"/>
                  </a:cubicBezTo>
                  <a:cubicBezTo>
                    <a:pt x="240219" y="153760"/>
                    <a:pt x="243084" y="139500"/>
                    <a:pt x="243554" y="125063"/>
                  </a:cubicBezTo>
                  <a:lnTo>
                    <a:pt x="243554" y="120872"/>
                  </a:lnTo>
                  <a:cubicBezTo>
                    <a:pt x="242571" y="54157"/>
                    <a:pt x="188450" y="459"/>
                    <a:pt x="121729" y="0"/>
                  </a:cubicBezTo>
                  <a:close/>
                  <a:moveTo>
                    <a:pt x="215455" y="123825"/>
                  </a:moveTo>
                  <a:cubicBezTo>
                    <a:pt x="215061" y="135071"/>
                    <a:pt x="212808" y="146175"/>
                    <a:pt x="208788" y="156686"/>
                  </a:cubicBezTo>
                  <a:cubicBezTo>
                    <a:pt x="205033" y="166125"/>
                    <a:pt x="199650" y="174829"/>
                    <a:pt x="192881" y="182404"/>
                  </a:cubicBezTo>
                  <a:cubicBezTo>
                    <a:pt x="182180" y="195373"/>
                    <a:pt x="173007" y="209532"/>
                    <a:pt x="165544" y="224600"/>
                  </a:cubicBezTo>
                  <a:lnTo>
                    <a:pt x="78010" y="224600"/>
                  </a:lnTo>
                  <a:cubicBezTo>
                    <a:pt x="70513" y="209530"/>
                    <a:pt x="61309" y="195371"/>
                    <a:pt x="50578" y="182404"/>
                  </a:cubicBezTo>
                  <a:cubicBezTo>
                    <a:pt x="43839" y="174826"/>
                    <a:pt x="38487" y="166121"/>
                    <a:pt x="34766" y="156686"/>
                  </a:cubicBezTo>
                  <a:cubicBezTo>
                    <a:pt x="30747" y="146175"/>
                    <a:pt x="28493" y="135071"/>
                    <a:pt x="28099" y="123825"/>
                  </a:cubicBezTo>
                  <a:lnTo>
                    <a:pt x="28099" y="120396"/>
                  </a:lnTo>
                  <a:cubicBezTo>
                    <a:pt x="28978" y="69225"/>
                    <a:pt x="70552" y="28116"/>
                    <a:pt x="121729" y="27813"/>
                  </a:cubicBezTo>
                  <a:lnTo>
                    <a:pt x="121729" y="27813"/>
                  </a:lnTo>
                  <a:cubicBezTo>
                    <a:pt x="172924" y="28115"/>
                    <a:pt x="214526" y="69210"/>
                    <a:pt x="215455" y="1203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E70D4EF6-CFC4-4D7E-AEBF-225D011140F8}"/>
                </a:ext>
              </a:extLst>
            </p:cNvPr>
            <p:cNvSpPr/>
            <p:nvPr/>
          </p:nvSpPr>
          <p:spPr>
            <a:xfrm>
              <a:off x="714528" y="3605087"/>
              <a:ext cx="95250" cy="142875"/>
            </a:xfrm>
            <a:custGeom>
              <a:avLst/>
              <a:gdLst>
                <a:gd name="connsiteX0" fmla="*/ 0 w 95250"/>
                <a:gd name="connsiteY0" fmla="*/ 98393 h 142875"/>
                <a:gd name="connsiteX1" fmla="*/ 50387 w 95250"/>
                <a:gd name="connsiteY1" fmla="*/ 0 h 142875"/>
                <a:gd name="connsiteX2" fmla="*/ 50387 w 95250"/>
                <a:gd name="connsiteY2" fmla="*/ 56959 h 142875"/>
                <a:gd name="connsiteX3" fmla="*/ 102679 w 95250"/>
                <a:gd name="connsiteY3" fmla="*/ 46577 h 142875"/>
                <a:gd name="connsiteX4" fmla="*/ 50387 w 95250"/>
                <a:gd name="connsiteY4" fmla="*/ 142875 h 142875"/>
                <a:gd name="connsiteX5" fmla="*/ 50387 w 95250"/>
                <a:gd name="connsiteY5" fmla="*/ 86963 h 142875"/>
                <a:gd name="connsiteX6" fmla="*/ 0 w 95250"/>
                <a:gd name="connsiteY6" fmla="*/ 9839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142875">
                  <a:moveTo>
                    <a:pt x="0" y="98393"/>
                  </a:moveTo>
                  <a:lnTo>
                    <a:pt x="50387" y="0"/>
                  </a:lnTo>
                  <a:lnTo>
                    <a:pt x="50387" y="56959"/>
                  </a:lnTo>
                  <a:lnTo>
                    <a:pt x="102679" y="46577"/>
                  </a:lnTo>
                  <a:lnTo>
                    <a:pt x="50387" y="142875"/>
                  </a:lnTo>
                  <a:lnTo>
                    <a:pt x="50387" y="86963"/>
                  </a:lnTo>
                  <a:lnTo>
                    <a:pt x="0" y="9839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D6067284-B759-4048-A8CB-3CBC150D22F4}"/>
                </a:ext>
              </a:extLst>
            </p:cNvPr>
            <p:cNvSpPr/>
            <p:nvPr/>
          </p:nvSpPr>
          <p:spPr>
            <a:xfrm>
              <a:off x="883692" y="3888456"/>
              <a:ext cx="142875" cy="142875"/>
            </a:xfrm>
            <a:custGeom>
              <a:avLst/>
              <a:gdLst>
                <a:gd name="connsiteX0" fmla="*/ 148209 w 142875"/>
                <a:gd name="connsiteY0" fmla="*/ 74104 h 142875"/>
                <a:gd name="connsiteX1" fmla="*/ 74104 w 142875"/>
                <a:gd name="connsiteY1" fmla="*/ 148209 h 142875"/>
                <a:gd name="connsiteX2" fmla="*/ 0 w 142875"/>
                <a:gd name="connsiteY2" fmla="*/ 74104 h 142875"/>
                <a:gd name="connsiteX3" fmla="*/ 74104 w 142875"/>
                <a:gd name="connsiteY3" fmla="*/ 0 h 142875"/>
                <a:gd name="connsiteX4" fmla="*/ 148209 w 142875"/>
                <a:gd name="connsiteY4" fmla="*/ 7410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875" h="142875">
                  <a:moveTo>
                    <a:pt x="148209" y="74104"/>
                  </a:moveTo>
                  <a:cubicBezTo>
                    <a:pt x="148209" y="115031"/>
                    <a:pt x="115031" y="148209"/>
                    <a:pt x="74104" y="148209"/>
                  </a:cubicBezTo>
                  <a:cubicBezTo>
                    <a:pt x="33178" y="148209"/>
                    <a:pt x="0" y="115031"/>
                    <a:pt x="0" y="74104"/>
                  </a:cubicBezTo>
                  <a:cubicBezTo>
                    <a:pt x="0" y="33178"/>
                    <a:pt x="33178" y="0"/>
                    <a:pt x="74104" y="0"/>
                  </a:cubicBezTo>
                  <a:cubicBezTo>
                    <a:pt x="115031" y="0"/>
                    <a:pt x="148209" y="33178"/>
                    <a:pt x="148209" y="741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052ABEF0-E522-441C-ACE7-4813BCF542EE}"/>
                </a:ext>
              </a:extLst>
            </p:cNvPr>
            <p:cNvSpPr/>
            <p:nvPr/>
          </p:nvSpPr>
          <p:spPr>
            <a:xfrm>
              <a:off x="488405" y="3888456"/>
              <a:ext cx="142875" cy="142875"/>
            </a:xfrm>
            <a:custGeom>
              <a:avLst/>
              <a:gdLst>
                <a:gd name="connsiteX0" fmla="*/ 148209 w 142875"/>
                <a:gd name="connsiteY0" fmla="*/ 74104 h 142875"/>
                <a:gd name="connsiteX1" fmla="*/ 74104 w 142875"/>
                <a:gd name="connsiteY1" fmla="*/ 148209 h 142875"/>
                <a:gd name="connsiteX2" fmla="*/ 0 w 142875"/>
                <a:gd name="connsiteY2" fmla="*/ 74104 h 142875"/>
                <a:gd name="connsiteX3" fmla="*/ 74104 w 142875"/>
                <a:gd name="connsiteY3" fmla="*/ 0 h 142875"/>
                <a:gd name="connsiteX4" fmla="*/ 148209 w 142875"/>
                <a:gd name="connsiteY4" fmla="*/ 7410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875" h="142875">
                  <a:moveTo>
                    <a:pt x="148209" y="74104"/>
                  </a:moveTo>
                  <a:cubicBezTo>
                    <a:pt x="148209" y="115031"/>
                    <a:pt x="115031" y="148209"/>
                    <a:pt x="74104" y="148209"/>
                  </a:cubicBezTo>
                  <a:cubicBezTo>
                    <a:pt x="33178" y="148209"/>
                    <a:pt x="0" y="115031"/>
                    <a:pt x="0" y="74104"/>
                  </a:cubicBezTo>
                  <a:cubicBezTo>
                    <a:pt x="0" y="33178"/>
                    <a:pt x="33178" y="0"/>
                    <a:pt x="74104" y="0"/>
                  </a:cubicBezTo>
                  <a:cubicBezTo>
                    <a:pt x="115031" y="0"/>
                    <a:pt x="148209" y="33178"/>
                    <a:pt x="148209" y="741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97583545-51EB-48A8-A772-1CE2D64EAFC2}"/>
                </a:ext>
              </a:extLst>
            </p:cNvPr>
            <p:cNvSpPr/>
            <p:nvPr/>
          </p:nvSpPr>
          <p:spPr>
            <a:xfrm>
              <a:off x="837400" y="4056762"/>
              <a:ext cx="266700" cy="142875"/>
            </a:xfrm>
            <a:custGeom>
              <a:avLst/>
              <a:gdLst>
                <a:gd name="connsiteX0" fmla="*/ 253746 w 266700"/>
                <a:gd name="connsiteY0" fmla="*/ 44101 h 142875"/>
                <a:gd name="connsiteX1" fmla="*/ 181356 w 266700"/>
                <a:gd name="connsiteY1" fmla="*/ 9525 h 142875"/>
                <a:gd name="connsiteX2" fmla="*/ 120396 w 266700"/>
                <a:gd name="connsiteY2" fmla="*/ 0 h 142875"/>
                <a:gd name="connsiteX3" fmla="*/ 59436 w 266700"/>
                <a:gd name="connsiteY3" fmla="*/ 9525 h 142875"/>
                <a:gd name="connsiteX4" fmla="*/ 3429 w 266700"/>
                <a:gd name="connsiteY4" fmla="*/ 33529 h 142875"/>
                <a:gd name="connsiteX5" fmla="*/ 0 w 266700"/>
                <a:gd name="connsiteY5" fmla="*/ 37434 h 142875"/>
                <a:gd name="connsiteX6" fmla="*/ 76200 w 266700"/>
                <a:gd name="connsiteY6" fmla="*/ 75534 h 142875"/>
                <a:gd name="connsiteX7" fmla="*/ 104108 w 266700"/>
                <a:gd name="connsiteY7" fmla="*/ 131446 h 142875"/>
                <a:gd name="connsiteX8" fmla="*/ 104108 w 266700"/>
                <a:gd name="connsiteY8" fmla="*/ 148400 h 142875"/>
                <a:gd name="connsiteX9" fmla="*/ 268605 w 266700"/>
                <a:gd name="connsiteY9" fmla="*/ 148400 h 142875"/>
                <a:gd name="connsiteX10" fmla="*/ 268605 w 266700"/>
                <a:gd name="connsiteY10" fmla="*/ 73819 h 142875"/>
                <a:gd name="connsiteX11" fmla="*/ 253746 w 266700"/>
                <a:gd name="connsiteY11" fmla="*/ 4410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6700" h="142875">
                  <a:moveTo>
                    <a:pt x="253746" y="44101"/>
                  </a:moveTo>
                  <a:cubicBezTo>
                    <a:pt x="232401" y="27476"/>
                    <a:pt x="207702" y="15681"/>
                    <a:pt x="181356" y="9525"/>
                  </a:cubicBezTo>
                  <a:cubicBezTo>
                    <a:pt x="161530" y="3742"/>
                    <a:pt x="141041" y="541"/>
                    <a:pt x="120396" y="0"/>
                  </a:cubicBezTo>
                  <a:cubicBezTo>
                    <a:pt x="99702" y="-45"/>
                    <a:pt x="79130" y="3169"/>
                    <a:pt x="59436" y="9525"/>
                  </a:cubicBezTo>
                  <a:cubicBezTo>
                    <a:pt x="39707" y="14783"/>
                    <a:pt x="20843" y="22868"/>
                    <a:pt x="3429" y="33529"/>
                  </a:cubicBezTo>
                  <a:cubicBezTo>
                    <a:pt x="2286" y="34862"/>
                    <a:pt x="1238" y="36196"/>
                    <a:pt x="0" y="37434"/>
                  </a:cubicBezTo>
                  <a:cubicBezTo>
                    <a:pt x="27701" y="44889"/>
                    <a:pt x="53615" y="57847"/>
                    <a:pt x="76200" y="75534"/>
                  </a:cubicBezTo>
                  <a:cubicBezTo>
                    <a:pt x="94021" y="88541"/>
                    <a:pt x="104425" y="109385"/>
                    <a:pt x="104108" y="131446"/>
                  </a:cubicBezTo>
                  <a:lnTo>
                    <a:pt x="104108" y="148400"/>
                  </a:lnTo>
                  <a:lnTo>
                    <a:pt x="268605" y="148400"/>
                  </a:lnTo>
                  <a:lnTo>
                    <a:pt x="268605" y="73819"/>
                  </a:lnTo>
                  <a:cubicBezTo>
                    <a:pt x="268892" y="62061"/>
                    <a:pt x="263324" y="50927"/>
                    <a:pt x="253746" y="441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0DFFA477-F4E1-4FE2-8821-9D3DC035DEE8}"/>
                </a:ext>
              </a:extLst>
            </p:cNvPr>
            <p:cNvSpPr/>
            <p:nvPr/>
          </p:nvSpPr>
          <p:spPr>
            <a:xfrm>
              <a:off x="414300" y="4056762"/>
              <a:ext cx="266700" cy="142875"/>
            </a:xfrm>
            <a:custGeom>
              <a:avLst/>
              <a:gdLst>
                <a:gd name="connsiteX0" fmla="*/ 164687 w 266700"/>
                <a:gd name="connsiteY0" fmla="*/ 131445 h 142875"/>
                <a:gd name="connsiteX1" fmla="*/ 191357 w 266700"/>
                <a:gd name="connsiteY1" fmla="*/ 76486 h 142875"/>
                <a:gd name="connsiteX2" fmla="*/ 192500 w 266700"/>
                <a:gd name="connsiteY2" fmla="*/ 75534 h 142875"/>
                <a:gd name="connsiteX3" fmla="*/ 193739 w 266700"/>
                <a:gd name="connsiteY3" fmla="*/ 74676 h 142875"/>
                <a:gd name="connsiteX4" fmla="*/ 268605 w 266700"/>
                <a:gd name="connsiteY4" fmla="*/ 37529 h 142875"/>
                <a:gd name="connsiteX5" fmla="*/ 263176 w 266700"/>
                <a:gd name="connsiteY5" fmla="*/ 31338 h 142875"/>
                <a:gd name="connsiteX6" fmla="*/ 209550 w 266700"/>
                <a:gd name="connsiteY6" fmla="*/ 9525 h 142875"/>
                <a:gd name="connsiteX7" fmla="*/ 148590 w 266700"/>
                <a:gd name="connsiteY7" fmla="*/ 0 h 142875"/>
                <a:gd name="connsiteX8" fmla="*/ 87630 w 266700"/>
                <a:gd name="connsiteY8" fmla="*/ 9525 h 142875"/>
                <a:gd name="connsiteX9" fmla="*/ 15240 w 266700"/>
                <a:gd name="connsiteY9" fmla="*/ 44101 h 142875"/>
                <a:gd name="connsiteX10" fmla="*/ 0 w 266700"/>
                <a:gd name="connsiteY10" fmla="*/ 73819 h 142875"/>
                <a:gd name="connsiteX11" fmla="*/ 0 w 266700"/>
                <a:gd name="connsiteY11" fmla="*/ 148400 h 142875"/>
                <a:gd name="connsiteX12" fmla="*/ 164687 w 266700"/>
                <a:gd name="connsiteY12" fmla="*/ 14840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700" h="142875">
                  <a:moveTo>
                    <a:pt x="164687" y="131445"/>
                  </a:moveTo>
                  <a:cubicBezTo>
                    <a:pt x="164708" y="110012"/>
                    <a:pt x="174533" y="89766"/>
                    <a:pt x="191357" y="76486"/>
                  </a:cubicBezTo>
                  <a:lnTo>
                    <a:pt x="192500" y="75534"/>
                  </a:lnTo>
                  <a:lnTo>
                    <a:pt x="193739" y="74676"/>
                  </a:lnTo>
                  <a:cubicBezTo>
                    <a:pt x="216581" y="58427"/>
                    <a:pt x="241848" y="45890"/>
                    <a:pt x="268605" y="37529"/>
                  </a:cubicBezTo>
                  <a:cubicBezTo>
                    <a:pt x="266700" y="35529"/>
                    <a:pt x="264986" y="33433"/>
                    <a:pt x="263176" y="31338"/>
                  </a:cubicBezTo>
                  <a:cubicBezTo>
                    <a:pt x="246437" y="21538"/>
                    <a:pt x="228377" y="14193"/>
                    <a:pt x="209550" y="9525"/>
                  </a:cubicBezTo>
                  <a:cubicBezTo>
                    <a:pt x="189726" y="3734"/>
                    <a:pt x="169235" y="532"/>
                    <a:pt x="148590" y="0"/>
                  </a:cubicBezTo>
                  <a:cubicBezTo>
                    <a:pt x="127896" y="-39"/>
                    <a:pt x="107326" y="3176"/>
                    <a:pt x="87630" y="9525"/>
                  </a:cubicBezTo>
                  <a:cubicBezTo>
                    <a:pt x="61651" y="16693"/>
                    <a:pt x="37144" y="28399"/>
                    <a:pt x="15240" y="44101"/>
                  </a:cubicBezTo>
                  <a:cubicBezTo>
                    <a:pt x="5858" y="51134"/>
                    <a:pt x="236" y="62096"/>
                    <a:pt x="0" y="73819"/>
                  </a:cubicBezTo>
                  <a:lnTo>
                    <a:pt x="0" y="148400"/>
                  </a:lnTo>
                  <a:lnTo>
                    <a:pt x="164687" y="1484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055B20F3-29A1-4B82-B044-3A07F5C37980}"/>
                </a:ext>
              </a:extLst>
            </p:cNvPr>
            <p:cNvSpPr/>
            <p:nvPr/>
          </p:nvSpPr>
          <p:spPr>
            <a:xfrm>
              <a:off x="611944" y="4114482"/>
              <a:ext cx="295275" cy="142875"/>
            </a:xfrm>
            <a:custGeom>
              <a:avLst/>
              <a:gdLst>
                <a:gd name="connsiteX0" fmla="*/ 0 w 295275"/>
                <a:gd name="connsiteY0" fmla="*/ 147830 h 142875"/>
                <a:gd name="connsiteX1" fmla="*/ 0 w 295275"/>
                <a:gd name="connsiteY1" fmla="*/ 73725 h 142875"/>
                <a:gd name="connsiteX2" fmla="*/ 14859 w 295275"/>
                <a:gd name="connsiteY2" fmla="*/ 44102 h 142875"/>
                <a:gd name="connsiteX3" fmla="*/ 87249 w 295275"/>
                <a:gd name="connsiteY3" fmla="*/ 9527 h 142875"/>
                <a:gd name="connsiteX4" fmla="*/ 148209 w 295275"/>
                <a:gd name="connsiteY4" fmla="*/ 2 h 142875"/>
                <a:gd name="connsiteX5" fmla="*/ 209169 w 295275"/>
                <a:gd name="connsiteY5" fmla="*/ 9527 h 142875"/>
                <a:gd name="connsiteX6" fmla="*/ 281654 w 295275"/>
                <a:gd name="connsiteY6" fmla="*/ 44102 h 142875"/>
                <a:gd name="connsiteX7" fmla="*/ 296418 w 295275"/>
                <a:gd name="connsiteY7" fmla="*/ 73725 h 142875"/>
                <a:gd name="connsiteX8" fmla="*/ 296418 w 295275"/>
                <a:gd name="connsiteY8" fmla="*/ 14783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5275" h="142875">
                  <a:moveTo>
                    <a:pt x="0" y="147830"/>
                  </a:moveTo>
                  <a:lnTo>
                    <a:pt x="0" y="73725"/>
                  </a:lnTo>
                  <a:cubicBezTo>
                    <a:pt x="45" y="62069"/>
                    <a:pt x="5544" y="51107"/>
                    <a:pt x="14859" y="44102"/>
                  </a:cubicBezTo>
                  <a:cubicBezTo>
                    <a:pt x="36723" y="28334"/>
                    <a:pt x="61243" y="16622"/>
                    <a:pt x="87249" y="9527"/>
                  </a:cubicBezTo>
                  <a:cubicBezTo>
                    <a:pt x="106934" y="3133"/>
                    <a:pt x="127512" y="-82"/>
                    <a:pt x="148209" y="2"/>
                  </a:cubicBezTo>
                  <a:cubicBezTo>
                    <a:pt x="168859" y="486"/>
                    <a:pt x="189355" y="3690"/>
                    <a:pt x="209169" y="9527"/>
                  </a:cubicBezTo>
                  <a:cubicBezTo>
                    <a:pt x="235567" y="15619"/>
                    <a:pt x="260308" y="27421"/>
                    <a:pt x="281654" y="44102"/>
                  </a:cubicBezTo>
                  <a:cubicBezTo>
                    <a:pt x="291195" y="50908"/>
                    <a:pt x="296728" y="62010"/>
                    <a:pt x="296418" y="73725"/>
                  </a:cubicBezTo>
                  <a:lnTo>
                    <a:pt x="296418" y="14783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34994DA4-813D-4A3B-9D8B-F2BB9BC37846}"/>
                </a:ext>
              </a:extLst>
            </p:cNvPr>
            <p:cNvSpPr/>
            <p:nvPr/>
          </p:nvSpPr>
          <p:spPr>
            <a:xfrm>
              <a:off x="686048" y="3946082"/>
              <a:ext cx="142875" cy="142875"/>
            </a:xfrm>
            <a:custGeom>
              <a:avLst/>
              <a:gdLst>
                <a:gd name="connsiteX0" fmla="*/ 148209 w 142875"/>
                <a:gd name="connsiteY0" fmla="*/ 74105 h 142875"/>
                <a:gd name="connsiteX1" fmla="*/ 74105 w 142875"/>
                <a:gd name="connsiteY1" fmla="*/ 148209 h 142875"/>
                <a:gd name="connsiteX2" fmla="*/ 0 w 142875"/>
                <a:gd name="connsiteY2" fmla="*/ 74105 h 142875"/>
                <a:gd name="connsiteX3" fmla="*/ 74105 w 142875"/>
                <a:gd name="connsiteY3" fmla="*/ 0 h 142875"/>
                <a:gd name="connsiteX4" fmla="*/ 148209 w 142875"/>
                <a:gd name="connsiteY4" fmla="*/ 74105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875" h="142875">
                  <a:moveTo>
                    <a:pt x="148209" y="74105"/>
                  </a:moveTo>
                  <a:cubicBezTo>
                    <a:pt x="148209" y="115031"/>
                    <a:pt x="115031" y="148209"/>
                    <a:pt x="74105" y="148209"/>
                  </a:cubicBezTo>
                  <a:cubicBezTo>
                    <a:pt x="33178" y="148209"/>
                    <a:pt x="0" y="115031"/>
                    <a:pt x="0" y="74105"/>
                  </a:cubicBezTo>
                  <a:cubicBezTo>
                    <a:pt x="0" y="33178"/>
                    <a:pt x="33178" y="0"/>
                    <a:pt x="74105" y="0"/>
                  </a:cubicBezTo>
                  <a:cubicBezTo>
                    <a:pt x="115031" y="0"/>
                    <a:pt x="148209" y="33178"/>
                    <a:pt x="148209" y="741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80" name="图形 51" descr="目标受众">
            <a:extLst>
              <a:ext uri="{FF2B5EF4-FFF2-40B4-BE49-F238E27FC236}">
                <a16:creationId xmlns:a16="http://schemas.microsoft.com/office/drawing/2014/main" id="{7C23958F-BE94-4B7F-A608-08B8227CFC4D}"/>
              </a:ext>
            </a:extLst>
          </p:cNvPr>
          <p:cNvGrpSpPr/>
          <p:nvPr/>
        </p:nvGrpSpPr>
        <p:grpSpPr>
          <a:xfrm>
            <a:off x="10023721" y="3900568"/>
            <a:ext cx="914400" cy="914400"/>
            <a:chOff x="450000" y="3602687"/>
            <a:chExt cx="914400" cy="914400"/>
          </a:xfrm>
          <a:solidFill>
            <a:srgbClr val="2563A9"/>
          </a:solidFill>
        </p:grpSpPr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DA84251D-88EC-4D76-B238-2F65E6EFDA7A}"/>
                </a:ext>
              </a:extLst>
            </p:cNvPr>
            <p:cNvSpPr/>
            <p:nvPr/>
          </p:nvSpPr>
          <p:spPr>
            <a:xfrm>
              <a:off x="735750" y="4186569"/>
              <a:ext cx="342900" cy="114300"/>
            </a:xfrm>
            <a:custGeom>
              <a:avLst/>
              <a:gdLst>
                <a:gd name="connsiteX0" fmla="*/ 326708 w 342900"/>
                <a:gd name="connsiteY0" fmla="*/ 74295 h 114300"/>
                <a:gd name="connsiteX1" fmla="*/ 303848 w 342900"/>
                <a:gd name="connsiteY1" fmla="*/ 20003 h 114300"/>
                <a:gd name="connsiteX2" fmla="*/ 298133 w 342900"/>
                <a:gd name="connsiteY2" fmla="*/ 14288 h 114300"/>
                <a:gd name="connsiteX3" fmla="*/ 20002 w 342900"/>
                <a:gd name="connsiteY3" fmla="*/ 0 h 114300"/>
                <a:gd name="connsiteX4" fmla="*/ 17145 w 342900"/>
                <a:gd name="connsiteY4" fmla="*/ 1905 h 114300"/>
                <a:gd name="connsiteX5" fmla="*/ 0 w 342900"/>
                <a:gd name="connsiteY5" fmla="*/ 35243 h 114300"/>
                <a:gd name="connsiteX6" fmla="*/ 0 w 342900"/>
                <a:gd name="connsiteY6" fmla="*/ 120968 h 114300"/>
                <a:gd name="connsiteX7" fmla="*/ 342900 w 342900"/>
                <a:gd name="connsiteY7" fmla="*/ 120968 h 114300"/>
                <a:gd name="connsiteX8" fmla="*/ 342900 w 342900"/>
                <a:gd name="connsiteY8" fmla="*/ 90488 h 114300"/>
                <a:gd name="connsiteX9" fmla="*/ 326708 w 342900"/>
                <a:gd name="connsiteY9" fmla="*/ 7429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2900" h="114300">
                  <a:moveTo>
                    <a:pt x="326708" y="74295"/>
                  </a:moveTo>
                  <a:cubicBezTo>
                    <a:pt x="312420" y="60007"/>
                    <a:pt x="303848" y="40005"/>
                    <a:pt x="303848" y="20003"/>
                  </a:cubicBezTo>
                  <a:lnTo>
                    <a:pt x="298133" y="14288"/>
                  </a:lnTo>
                  <a:cubicBezTo>
                    <a:pt x="211455" y="67628"/>
                    <a:pt x="100965" y="61913"/>
                    <a:pt x="20002" y="0"/>
                  </a:cubicBezTo>
                  <a:lnTo>
                    <a:pt x="17145" y="1905"/>
                  </a:lnTo>
                  <a:cubicBezTo>
                    <a:pt x="6668" y="9525"/>
                    <a:pt x="0" y="21907"/>
                    <a:pt x="0" y="35243"/>
                  </a:cubicBezTo>
                  <a:lnTo>
                    <a:pt x="0" y="120968"/>
                  </a:lnTo>
                  <a:lnTo>
                    <a:pt x="342900" y="120968"/>
                  </a:lnTo>
                  <a:lnTo>
                    <a:pt x="342900" y="90488"/>
                  </a:lnTo>
                  <a:lnTo>
                    <a:pt x="326708" y="7429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F8883546-E24F-4172-8496-6DCCF4584FCB}"/>
                </a:ext>
              </a:extLst>
            </p:cNvPr>
            <p:cNvSpPr/>
            <p:nvPr/>
          </p:nvSpPr>
          <p:spPr>
            <a:xfrm>
              <a:off x="1085317" y="3808241"/>
              <a:ext cx="133350" cy="161925"/>
            </a:xfrm>
            <a:custGeom>
              <a:avLst/>
              <a:gdLst>
                <a:gd name="connsiteX0" fmla="*/ 64770 w 133350"/>
                <a:gd name="connsiteY0" fmla="*/ 170683 h 161925"/>
                <a:gd name="connsiteX1" fmla="*/ 135255 w 133350"/>
                <a:gd name="connsiteY1" fmla="*/ 71623 h 161925"/>
                <a:gd name="connsiteX2" fmla="*/ 36195 w 133350"/>
                <a:gd name="connsiteY2" fmla="*/ 1138 h 161925"/>
                <a:gd name="connsiteX3" fmla="*/ 0 w 133350"/>
                <a:gd name="connsiteY3" fmla="*/ 16378 h 161925"/>
                <a:gd name="connsiteX4" fmla="*/ 64770 w 133350"/>
                <a:gd name="connsiteY4" fmla="*/ 170683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161925">
                  <a:moveTo>
                    <a:pt x="64770" y="170683"/>
                  </a:moveTo>
                  <a:cubicBezTo>
                    <a:pt x="111443" y="163063"/>
                    <a:pt x="142875" y="118296"/>
                    <a:pt x="135255" y="71623"/>
                  </a:cubicBezTo>
                  <a:cubicBezTo>
                    <a:pt x="127635" y="24951"/>
                    <a:pt x="82868" y="-6482"/>
                    <a:pt x="36195" y="1138"/>
                  </a:cubicBezTo>
                  <a:cubicBezTo>
                    <a:pt x="22860" y="3043"/>
                    <a:pt x="10478" y="8758"/>
                    <a:pt x="0" y="16378"/>
                  </a:cubicBezTo>
                  <a:cubicBezTo>
                    <a:pt x="39053" y="58288"/>
                    <a:pt x="61913" y="112581"/>
                    <a:pt x="64770" y="1706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3E3B597C-91F9-4E35-8B67-1EB6AD0392E0}"/>
                </a:ext>
              </a:extLst>
            </p:cNvPr>
            <p:cNvSpPr/>
            <p:nvPr/>
          </p:nvSpPr>
          <p:spPr>
            <a:xfrm>
              <a:off x="1113892" y="4003689"/>
              <a:ext cx="190500" cy="161925"/>
            </a:xfrm>
            <a:custGeom>
              <a:avLst/>
              <a:gdLst>
                <a:gd name="connsiteX0" fmla="*/ 176213 w 190500"/>
                <a:gd name="connsiteY0" fmla="*/ 50483 h 161925"/>
                <a:gd name="connsiteX1" fmla="*/ 92393 w 190500"/>
                <a:gd name="connsiteY1" fmla="*/ 10478 h 161925"/>
                <a:gd name="connsiteX2" fmla="*/ 36195 w 190500"/>
                <a:gd name="connsiteY2" fmla="*/ 0 h 161925"/>
                <a:gd name="connsiteX3" fmla="*/ 0 w 190500"/>
                <a:gd name="connsiteY3" fmla="*/ 116205 h 161925"/>
                <a:gd name="connsiteX4" fmla="*/ 5715 w 190500"/>
                <a:gd name="connsiteY4" fmla="*/ 121920 h 161925"/>
                <a:gd name="connsiteX5" fmla="*/ 60008 w 190500"/>
                <a:gd name="connsiteY5" fmla="*/ 144780 h 161925"/>
                <a:gd name="connsiteX6" fmla="*/ 85725 w 190500"/>
                <a:gd name="connsiteY6" fmla="*/ 170498 h 161925"/>
                <a:gd name="connsiteX7" fmla="*/ 193358 w 190500"/>
                <a:gd name="connsiteY7" fmla="*/ 170498 h 161925"/>
                <a:gd name="connsiteX8" fmla="*/ 193358 w 190500"/>
                <a:gd name="connsiteY8" fmla="*/ 84773 h 161925"/>
                <a:gd name="connsiteX9" fmla="*/ 176213 w 190500"/>
                <a:gd name="connsiteY9" fmla="*/ 50483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00" h="161925">
                  <a:moveTo>
                    <a:pt x="176213" y="50483"/>
                  </a:moveTo>
                  <a:cubicBezTo>
                    <a:pt x="151448" y="31433"/>
                    <a:pt x="122873" y="17145"/>
                    <a:pt x="92393" y="10478"/>
                  </a:cubicBezTo>
                  <a:cubicBezTo>
                    <a:pt x="74295" y="4763"/>
                    <a:pt x="55245" y="1905"/>
                    <a:pt x="36195" y="0"/>
                  </a:cubicBezTo>
                  <a:cubicBezTo>
                    <a:pt x="34290" y="40958"/>
                    <a:pt x="21908" y="80963"/>
                    <a:pt x="0" y="116205"/>
                  </a:cubicBezTo>
                  <a:lnTo>
                    <a:pt x="5715" y="121920"/>
                  </a:lnTo>
                  <a:cubicBezTo>
                    <a:pt x="25718" y="121920"/>
                    <a:pt x="45720" y="130493"/>
                    <a:pt x="60008" y="144780"/>
                  </a:cubicBezTo>
                  <a:lnTo>
                    <a:pt x="85725" y="170498"/>
                  </a:lnTo>
                  <a:lnTo>
                    <a:pt x="193358" y="170498"/>
                  </a:lnTo>
                  <a:lnTo>
                    <a:pt x="193358" y="84773"/>
                  </a:lnTo>
                  <a:cubicBezTo>
                    <a:pt x="193358" y="71438"/>
                    <a:pt x="187643" y="58103"/>
                    <a:pt x="176213" y="504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1F8B40EA-EC53-4132-8EB2-ED75AF4A8D06}"/>
                </a:ext>
              </a:extLst>
            </p:cNvPr>
            <p:cNvSpPr/>
            <p:nvPr/>
          </p:nvSpPr>
          <p:spPr>
            <a:xfrm>
              <a:off x="687172" y="3773178"/>
              <a:ext cx="571500" cy="571500"/>
            </a:xfrm>
            <a:custGeom>
              <a:avLst/>
              <a:gdLst>
                <a:gd name="connsiteX0" fmla="*/ 557213 w 571500"/>
                <a:gd name="connsiteY0" fmla="*/ 485782 h 571500"/>
                <a:gd name="connsiteX1" fmla="*/ 467678 w 571500"/>
                <a:gd name="connsiteY1" fmla="*/ 395294 h 571500"/>
                <a:gd name="connsiteX2" fmla="*/ 421957 w 571500"/>
                <a:gd name="connsiteY2" fmla="*/ 381959 h 571500"/>
                <a:gd name="connsiteX3" fmla="*/ 389573 w 571500"/>
                <a:gd name="connsiteY3" fmla="*/ 350527 h 571500"/>
                <a:gd name="connsiteX4" fmla="*/ 434340 w 571500"/>
                <a:gd name="connsiteY4" fmla="*/ 219082 h 571500"/>
                <a:gd name="connsiteX5" fmla="*/ 217170 w 571500"/>
                <a:gd name="connsiteY5" fmla="*/ 7 h 571500"/>
                <a:gd name="connsiteX6" fmla="*/ 0 w 571500"/>
                <a:gd name="connsiteY6" fmla="*/ 216224 h 571500"/>
                <a:gd name="connsiteX7" fmla="*/ 217170 w 571500"/>
                <a:gd name="connsiteY7" fmla="*/ 435299 h 571500"/>
                <a:gd name="connsiteX8" fmla="*/ 350520 w 571500"/>
                <a:gd name="connsiteY8" fmla="*/ 390532 h 571500"/>
                <a:gd name="connsiteX9" fmla="*/ 382905 w 571500"/>
                <a:gd name="connsiteY9" fmla="*/ 421964 h 571500"/>
                <a:gd name="connsiteX10" fmla="*/ 396240 w 571500"/>
                <a:gd name="connsiteY10" fmla="*/ 467684 h 571500"/>
                <a:gd name="connsiteX11" fmla="*/ 486728 w 571500"/>
                <a:gd name="connsiteY11" fmla="*/ 558172 h 571500"/>
                <a:gd name="connsiteX12" fmla="*/ 558165 w 571500"/>
                <a:gd name="connsiteY12" fmla="*/ 560077 h 571500"/>
                <a:gd name="connsiteX13" fmla="*/ 560070 w 571500"/>
                <a:gd name="connsiteY13" fmla="*/ 488639 h 571500"/>
                <a:gd name="connsiteX14" fmla="*/ 557213 w 571500"/>
                <a:gd name="connsiteY14" fmla="*/ 485782 h 571500"/>
                <a:gd name="connsiteX15" fmla="*/ 557213 w 571500"/>
                <a:gd name="connsiteY15" fmla="*/ 485782 h 571500"/>
                <a:gd name="connsiteX16" fmla="*/ 218123 w 571500"/>
                <a:gd name="connsiteY16" fmla="*/ 44774 h 571500"/>
                <a:gd name="connsiteX17" fmla="*/ 391478 w 571500"/>
                <a:gd name="connsiteY17" fmla="*/ 218129 h 571500"/>
                <a:gd name="connsiteX18" fmla="*/ 350520 w 571500"/>
                <a:gd name="connsiteY18" fmla="*/ 329572 h 571500"/>
                <a:gd name="connsiteX19" fmla="*/ 295275 w 571500"/>
                <a:gd name="connsiteY19" fmla="*/ 309569 h 571500"/>
                <a:gd name="connsiteX20" fmla="*/ 216217 w 571500"/>
                <a:gd name="connsiteY20" fmla="*/ 297187 h 571500"/>
                <a:gd name="connsiteX21" fmla="*/ 137160 w 571500"/>
                <a:gd name="connsiteY21" fmla="*/ 309569 h 571500"/>
                <a:gd name="connsiteX22" fmla="*/ 85725 w 571500"/>
                <a:gd name="connsiteY22" fmla="*/ 330524 h 571500"/>
                <a:gd name="connsiteX23" fmla="*/ 104775 w 571500"/>
                <a:gd name="connsiteY23" fmla="*/ 86684 h 571500"/>
                <a:gd name="connsiteX24" fmla="*/ 218123 w 571500"/>
                <a:gd name="connsiteY24" fmla="*/ 44774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1500" h="571500">
                  <a:moveTo>
                    <a:pt x="557213" y="485782"/>
                  </a:moveTo>
                  <a:lnTo>
                    <a:pt x="467678" y="395294"/>
                  </a:lnTo>
                  <a:cubicBezTo>
                    <a:pt x="455295" y="383864"/>
                    <a:pt x="439103" y="378149"/>
                    <a:pt x="421957" y="381959"/>
                  </a:cubicBezTo>
                  <a:lnTo>
                    <a:pt x="389573" y="350527"/>
                  </a:lnTo>
                  <a:cubicBezTo>
                    <a:pt x="419100" y="312427"/>
                    <a:pt x="434340" y="266707"/>
                    <a:pt x="434340" y="219082"/>
                  </a:cubicBezTo>
                  <a:cubicBezTo>
                    <a:pt x="435293" y="99067"/>
                    <a:pt x="338138" y="959"/>
                    <a:pt x="217170" y="7"/>
                  </a:cubicBezTo>
                  <a:cubicBezTo>
                    <a:pt x="96203" y="-946"/>
                    <a:pt x="0" y="96209"/>
                    <a:pt x="0" y="216224"/>
                  </a:cubicBezTo>
                  <a:cubicBezTo>
                    <a:pt x="0" y="336239"/>
                    <a:pt x="96203" y="434347"/>
                    <a:pt x="217170" y="435299"/>
                  </a:cubicBezTo>
                  <a:cubicBezTo>
                    <a:pt x="264795" y="435299"/>
                    <a:pt x="311468" y="420059"/>
                    <a:pt x="350520" y="390532"/>
                  </a:cubicBezTo>
                  <a:lnTo>
                    <a:pt x="382905" y="421964"/>
                  </a:lnTo>
                  <a:cubicBezTo>
                    <a:pt x="380048" y="438157"/>
                    <a:pt x="384810" y="455302"/>
                    <a:pt x="396240" y="467684"/>
                  </a:cubicBezTo>
                  <a:lnTo>
                    <a:pt x="486728" y="558172"/>
                  </a:lnTo>
                  <a:cubicBezTo>
                    <a:pt x="505778" y="578174"/>
                    <a:pt x="538163" y="579127"/>
                    <a:pt x="558165" y="560077"/>
                  </a:cubicBezTo>
                  <a:cubicBezTo>
                    <a:pt x="578168" y="541027"/>
                    <a:pt x="579120" y="508642"/>
                    <a:pt x="560070" y="488639"/>
                  </a:cubicBezTo>
                  <a:cubicBezTo>
                    <a:pt x="559118" y="487687"/>
                    <a:pt x="558165" y="486734"/>
                    <a:pt x="557213" y="485782"/>
                  </a:cubicBezTo>
                  <a:lnTo>
                    <a:pt x="557213" y="485782"/>
                  </a:lnTo>
                  <a:close/>
                  <a:moveTo>
                    <a:pt x="218123" y="44774"/>
                  </a:moveTo>
                  <a:cubicBezTo>
                    <a:pt x="314325" y="44774"/>
                    <a:pt x="391478" y="121927"/>
                    <a:pt x="391478" y="218129"/>
                  </a:cubicBezTo>
                  <a:cubicBezTo>
                    <a:pt x="391478" y="259087"/>
                    <a:pt x="377190" y="299092"/>
                    <a:pt x="350520" y="329572"/>
                  </a:cubicBezTo>
                  <a:cubicBezTo>
                    <a:pt x="332423" y="320999"/>
                    <a:pt x="314325" y="314332"/>
                    <a:pt x="295275" y="309569"/>
                  </a:cubicBezTo>
                  <a:cubicBezTo>
                    <a:pt x="269558" y="301949"/>
                    <a:pt x="242888" y="297187"/>
                    <a:pt x="216217" y="297187"/>
                  </a:cubicBezTo>
                  <a:cubicBezTo>
                    <a:pt x="189548" y="297187"/>
                    <a:pt x="162878" y="301949"/>
                    <a:pt x="137160" y="309569"/>
                  </a:cubicBezTo>
                  <a:cubicBezTo>
                    <a:pt x="119063" y="314332"/>
                    <a:pt x="101917" y="320999"/>
                    <a:pt x="85725" y="330524"/>
                  </a:cubicBezTo>
                  <a:cubicBezTo>
                    <a:pt x="23813" y="258134"/>
                    <a:pt x="32385" y="148597"/>
                    <a:pt x="104775" y="86684"/>
                  </a:cubicBezTo>
                  <a:cubicBezTo>
                    <a:pt x="136208" y="59062"/>
                    <a:pt x="176213" y="44774"/>
                    <a:pt x="218123" y="447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19AE05C8-94C5-4AE2-93A4-8022F44F4878}"/>
                </a:ext>
              </a:extLst>
            </p:cNvPr>
            <p:cNvSpPr/>
            <p:nvPr/>
          </p:nvSpPr>
          <p:spPr>
            <a:xfrm>
              <a:off x="807188" y="3857005"/>
              <a:ext cx="190500" cy="190500"/>
            </a:xfrm>
            <a:custGeom>
              <a:avLst/>
              <a:gdLst>
                <a:gd name="connsiteX0" fmla="*/ 192405 w 190500"/>
                <a:gd name="connsiteY0" fmla="*/ 96202 h 190500"/>
                <a:gd name="connsiteX1" fmla="*/ 96203 w 190500"/>
                <a:gd name="connsiteY1" fmla="*/ 192405 h 190500"/>
                <a:gd name="connsiteX2" fmla="*/ 0 w 190500"/>
                <a:gd name="connsiteY2" fmla="*/ 96202 h 190500"/>
                <a:gd name="connsiteX3" fmla="*/ 96203 w 190500"/>
                <a:gd name="connsiteY3" fmla="*/ 0 h 190500"/>
                <a:gd name="connsiteX4" fmla="*/ 192405 w 190500"/>
                <a:gd name="connsiteY4" fmla="*/ 96202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0" h="190500">
                  <a:moveTo>
                    <a:pt x="192405" y="96202"/>
                  </a:moveTo>
                  <a:cubicBezTo>
                    <a:pt x="192405" y="149334"/>
                    <a:pt x="149334" y="192405"/>
                    <a:pt x="96203" y="192405"/>
                  </a:cubicBezTo>
                  <a:cubicBezTo>
                    <a:pt x="43071" y="192405"/>
                    <a:pt x="0" y="149334"/>
                    <a:pt x="0" y="96202"/>
                  </a:cubicBezTo>
                  <a:cubicBezTo>
                    <a:pt x="0" y="43071"/>
                    <a:pt x="43071" y="0"/>
                    <a:pt x="96203" y="0"/>
                  </a:cubicBezTo>
                  <a:cubicBezTo>
                    <a:pt x="149334" y="0"/>
                    <a:pt x="192405" y="43071"/>
                    <a:pt x="192405" y="962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F997E27B-FAF6-4836-BEFF-7842ACDD4D51}"/>
                </a:ext>
              </a:extLst>
            </p:cNvPr>
            <p:cNvSpPr/>
            <p:nvPr/>
          </p:nvSpPr>
          <p:spPr>
            <a:xfrm>
              <a:off x="507150" y="4003689"/>
              <a:ext cx="219075" cy="161925"/>
            </a:xfrm>
            <a:custGeom>
              <a:avLst/>
              <a:gdLst>
                <a:gd name="connsiteX0" fmla="*/ 152400 w 219075"/>
                <a:gd name="connsiteY0" fmla="*/ 0 h 161925"/>
                <a:gd name="connsiteX1" fmla="*/ 100965 w 219075"/>
                <a:gd name="connsiteY1" fmla="*/ 10478 h 161925"/>
                <a:gd name="connsiteX2" fmla="*/ 17145 w 219075"/>
                <a:gd name="connsiteY2" fmla="*/ 50483 h 161925"/>
                <a:gd name="connsiteX3" fmla="*/ 0 w 219075"/>
                <a:gd name="connsiteY3" fmla="*/ 84773 h 161925"/>
                <a:gd name="connsiteX4" fmla="*/ 0 w 219075"/>
                <a:gd name="connsiteY4" fmla="*/ 170498 h 161925"/>
                <a:gd name="connsiteX5" fmla="*/ 205740 w 219075"/>
                <a:gd name="connsiteY5" fmla="*/ 170498 h 161925"/>
                <a:gd name="connsiteX6" fmla="*/ 220028 w 219075"/>
                <a:gd name="connsiteY6" fmla="*/ 156210 h 161925"/>
                <a:gd name="connsiteX7" fmla="*/ 152400 w 219075"/>
                <a:gd name="connsiteY7" fmla="*/ 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075" h="161925">
                  <a:moveTo>
                    <a:pt x="152400" y="0"/>
                  </a:moveTo>
                  <a:cubicBezTo>
                    <a:pt x="135255" y="1905"/>
                    <a:pt x="118110" y="4763"/>
                    <a:pt x="100965" y="10478"/>
                  </a:cubicBezTo>
                  <a:cubicBezTo>
                    <a:pt x="71438" y="19050"/>
                    <a:pt x="42863" y="33338"/>
                    <a:pt x="17145" y="50483"/>
                  </a:cubicBezTo>
                  <a:cubicBezTo>
                    <a:pt x="5715" y="58103"/>
                    <a:pt x="0" y="71438"/>
                    <a:pt x="0" y="84773"/>
                  </a:cubicBezTo>
                  <a:lnTo>
                    <a:pt x="0" y="170498"/>
                  </a:lnTo>
                  <a:lnTo>
                    <a:pt x="205740" y="170498"/>
                  </a:lnTo>
                  <a:cubicBezTo>
                    <a:pt x="209550" y="164783"/>
                    <a:pt x="214313" y="160020"/>
                    <a:pt x="220028" y="156210"/>
                  </a:cubicBezTo>
                  <a:cubicBezTo>
                    <a:pt x="179070" y="113348"/>
                    <a:pt x="155258" y="58103"/>
                    <a:pt x="15240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63AC552D-D7D8-481F-BBD0-6EF7F9DE4DEB}"/>
                </a:ext>
              </a:extLst>
            </p:cNvPr>
            <p:cNvSpPr/>
            <p:nvPr/>
          </p:nvSpPr>
          <p:spPr>
            <a:xfrm>
              <a:off x="592428" y="3807980"/>
              <a:ext cx="133350" cy="161925"/>
            </a:xfrm>
            <a:custGeom>
              <a:avLst/>
              <a:gdLst>
                <a:gd name="connsiteX0" fmla="*/ 67122 w 133350"/>
                <a:gd name="connsiteY0" fmla="*/ 169992 h 161925"/>
                <a:gd name="connsiteX1" fmla="*/ 133797 w 133350"/>
                <a:gd name="connsiteY1" fmla="*/ 14734 h 161925"/>
                <a:gd name="connsiteX2" fmla="*/ 14734 w 133350"/>
                <a:gd name="connsiteY2" fmla="*/ 38547 h 161925"/>
                <a:gd name="connsiteX3" fmla="*/ 38547 w 133350"/>
                <a:gd name="connsiteY3" fmla="*/ 157609 h 161925"/>
                <a:gd name="connsiteX4" fmla="*/ 67122 w 133350"/>
                <a:gd name="connsiteY4" fmla="*/ 169992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161925">
                  <a:moveTo>
                    <a:pt x="67122" y="169992"/>
                  </a:moveTo>
                  <a:cubicBezTo>
                    <a:pt x="69979" y="111889"/>
                    <a:pt x="93792" y="57597"/>
                    <a:pt x="133797" y="14734"/>
                  </a:cubicBezTo>
                  <a:cubicBezTo>
                    <a:pt x="94744" y="-11936"/>
                    <a:pt x="41404" y="-1458"/>
                    <a:pt x="14734" y="38547"/>
                  </a:cubicBezTo>
                  <a:cubicBezTo>
                    <a:pt x="-11936" y="78552"/>
                    <a:pt x="-1458" y="130939"/>
                    <a:pt x="38547" y="157609"/>
                  </a:cubicBezTo>
                  <a:cubicBezTo>
                    <a:pt x="47119" y="163324"/>
                    <a:pt x="56644" y="167134"/>
                    <a:pt x="67122" y="169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62676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 descr="图片包含 水, 户外, 天空, 建筑物&#10;&#10;描述已自动生成">
            <a:extLst>
              <a:ext uri="{FF2B5EF4-FFF2-40B4-BE49-F238E27FC236}">
                <a16:creationId xmlns:a16="http://schemas.microsoft.com/office/drawing/2014/main" id="{11905B90-D236-4A98-9E16-9CEE9CCF82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74"/>
          <a:stretch/>
        </p:blipFill>
        <p:spPr>
          <a:xfrm>
            <a:off x="0" y="0"/>
            <a:ext cx="12192000" cy="403453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6896C1D-F08D-492C-B7B4-51490017E2D4}"/>
              </a:ext>
            </a:extLst>
          </p:cNvPr>
          <p:cNvSpPr txBox="1"/>
          <p:nvPr/>
        </p:nvSpPr>
        <p:spPr>
          <a:xfrm>
            <a:off x="782320" y="7315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</a:rPr>
              <a:t>请输入主标题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70DE88E-0943-4135-B062-AA9D18B701E4}"/>
              </a:ext>
            </a:extLst>
          </p:cNvPr>
          <p:cNvSpPr txBox="1"/>
          <p:nvPr/>
        </p:nvSpPr>
        <p:spPr>
          <a:xfrm>
            <a:off x="782320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请输入副标题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81EAF74-1AC3-4A98-BA9B-3529EE1317C4}"/>
              </a:ext>
            </a:extLst>
          </p:cNvPr>
          <p:cNvGrpSpPr/>
          <p:nvPr/>
        </p:nvGrpSpPr>
        <p:grpSpPr>
          <a:xfrm>
            <a:off x="4379511" y="1073102"/>
            <a:ext cx="3432979" cy="5341716"/>
            <a:chOff x="3503295" y="758142"/>
            <a:chExt cx="3432979" cy="5341716"/>
          </a:xfrm>
        </p:grpSpPr>
        <p:pic>
          <p:nvPicPr>
            <p:cNvPr id="3" name="图片 2" descr="图片包含 监视器, 电子产品, 室内&#10;&#10;描述已自动生成">
              <a:extLst>
                <a:ext uri="{FF2B5EF4-FFF2-40B4-BE49-F238E27FC236}">
                  <a16:creationId xmlns:a16="http://schemas.microsoft.com/office/drawing/2014/main" id="{FA5D1A3B-0D5D-49FB-B757-7BA5CA9DC6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03295" y="758142"/>
              <a:ext cx="3432979" cy="5341716"/>
            </a:xfrm>
            <a:prstGeom prst="rect">
              <a:avLst/>
            </a:prstGeom>
          </p:spPr>
        </p:pic>
        <p:pic>
          <p:nvPicPr>
            <p:cNvPr id="11" name="图片 10" descr="图片包含 屏幕截图&#10;&#10;描述已自动生成">
              <a:extLst>
                <a:ext uri="{FF2B5EF4-FFF2-40B4-BE49-F238E27FC236}">
                  <a16:creationId xmlns:a16="http://schemas.microsoft.com/office/drawing/2014/main" id="{8991060C-D16F-485A-8A4A-9711BC962D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91740" y="1567500"/>
              <a:ext cx="2080472" cy="3698617"/>
            </a:xfrm>
            <a:prstGeom prst="rect">
              <a:avLst/>
            </a:prstGeom>
          </p:spPr>
        </p:pic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85F91A96-55D4-480E-A4C9-5B16823D82E0}"/>
              </a:ext>
            </a:extLst>
          </p:cNvPr>
          <p:cNvSpPr/>
          <p:nvPr/>
        </p:nvSpPr>
        <p:spPr>
          <a:xfrm>
            <a:off x="8466473" y="3366194"/>
            <a:ext cx="2809240" cy="37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j-ea"/>
                <a:ea typeface="+mj-ea"/>
              </a:rPr>
              <a:t>对产品功能进行描述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9C62CC7-8CEC-4F72-8558-8880EBFBA308}"/>
              </a:ext>
            </a:extLst>
          </p:cNvPr>
          <p:cNvSpPr txBox="1"/>
          <p:nvPr/>
        </p:nvSpPr>
        <p:spPr>
          <a:xfrm>
            <a:off x="8466473" y="2904529"/>
            <a:ext cx="1722095" cy="461665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请输入标题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45B3BD4-74AA-4E25-81BD-91FECE74E28D}"/>
              </a:ext>
            </a:extLst>
          </p:cNvPr>
          <p:cNvSpPr/>
          <p:nvPr/>
        </p:nvSpPr>
        <p:spPr>
          <a:xfrm>
            <a:off x="8466473" y="4890194"/>
            <a:ext cx="2809240" cy="37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latin typeface="+mj-ea"/>
                <a:ea typeface="+mj-ea"/>
              </a:rPr>
              <a:t>对产品功能进行描述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BB63BF1-E37C-409D-9EDB-C9BBE63EF5CB}"/>
              </a:ext>
            </a:extLst>
          </p:cNvPr>
          <p:cNvSpPr txBox="1"/>
          <p:nvPr/>
        </p:nvSpPr>
        <p:spPr>
          <a:xfrm>
            <a:off x="8421034" y="4428529"/>
            <a:ext cx="1722095" cy="461665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2563A9"/>
                </a:solidFill>
              </a:rPr>
              <a:t>请输入标题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65DE71A-B7AB-45FF-A53D-228E197606FD}"/>
              </a:ext>
            </a:extLst>
          </p:cNvPr>
          <p:cNvSpPr/>
          <p:nvPr/>
        </p:nvSpPr>
        <p:spPr>
          <a:xfrm>
            <a:off x="916287" y="3366194"/>
            <a:ext cx="2809240" cy="37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j-ea"/>
                <a:ea typeface="+mj-ea"/>
              </a:rPr>
              <a:t>对产品功能进行描述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447BEDE-76AE-4C65-B31A-5CBD2C380E57}"/>
              </a:ext>
            </a:extLst>
          </p:cNvPr>
          <p:cNvSpPr txBox="1"/>
          <p:nvPr/>
        </p:nvSpPr>
        <p:spPr>
          <a:xfrm>
            <a:off x="2094311" y="2904529"/>
            <a:ext cx="1631216" cy="461665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chemeClr val="bg1"/>
                </a:solidFill>
              </a:rPr>
              <a:t>请输入标题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918F876-D5F8-4BB0-BB43-53EE03895173}"/>
              </a:ext>
            </a:extLst>
          </p:cNvPr>
          <p:cNvSpPr/>
          <p:nvPr/>
        </p:nvSpPr>
        <p:spPr>
          <a:xfrm>
            <a:off x="916287" y="4890194"/>
            <a:ext cx="2809240" cy="37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dirty="0">
                <a:latin typeface="+mj-ea"/>
                <a:ea typeface="+mj-ea"/>
              </a:rPr>
              <a:t>对产品功能进行描述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BA5582E-2011-4B53-82C7-7DFAB61B817D}"/>
              </a:ext>
            </a:extLst>
          </p:cNvPr>
          <p:cNvSpPr txBox="1"/>
          <p:nvPr/>
        </p:nvSpPr>
        <p:spPr>
          <a:xfrm>
            <a:off x="2094311" y="4428529"/>
            <a:ext cx="1631216" cy="461665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rgbClr val="2563A9"/>
                </a:solidFill>
              </a:rPr>
              <a:t>请输入标题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4F2674DC-32F7-444D-8AB4-CBE98D211689}"/>
              </a:ext>
            </a:extLst>
          </p:cNvPr>
          <p:cNvGrpSpPr/>
          <p:nvPr/>
        </p:nvGrpSpPr>
        <p:grpSpPr>
          <a:xfrm>
            <a:off x="2025296" y="3766622"/>
            <a:ext cx="2809240" cy="1584960"/>
            <a:chOff x="2025296" y="3850640"/>
            <a:chExt cx="2630089" cy="1584960"/>
          </a:xfrm>
        </p:grpSpPr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B12793B8-3199-4321-883A-3739B5B75C63}"/>
                </a:ext>
              </a:extLst>
            </p:cNvPr>
            <p:cNvCxnSpPr/>
            <p:nvPr/>
          </p:nvCxnSpPr>
          <p:spPr>
            <a:xfrm>
              <a:off x="2025296" y="3850640"/>
              <a:ext cx="2630089" cy="0"/>
            </a:xfrm>
            <a:prstGeom prst="line">
              <a:avLst/>
            </a:prstGeom>
            <a:ln>
              <a:solidFill>
                <a:schemeClr val="bg1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4BEFA75B-B534-4343-92AB-F6E963FC6BA1}"/>
                </a:ext>
              </a:extLst>
            </p:cNvPr>
            <p:cNvCxnSpPr/>
            <p:nvPr/>
          </p:nvCxnSpPr>
          <p:spPr>
            <a:xfrm>
              <a:off x="2025296" y="5435600"/>
              <a:ext cx="263008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FB96026B-3268-42ED-9B77-B254FADF1E1B}"/>
              </a:ext>
            </a:extLst>
          </p:cNvPr>
          <p:cNvGrpSpPr/>
          <p:nvPr/>
        </p:nvGrpSpPr>
        <p:grpSpPr>
          <a:xfrm flipH="1">
            <a:off x="7381848" y="3766622"/>
            <a:ext cx="2809240" cy="1584960"/>
            <a:chOff x="2025296" y="3850640"/>
            <a:chExt cx="2630089" cy="1584960"/>
          </a:xfrm>
        </p:grpSpPr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9A95CA98-CE0C-4A23-A6CC-F0A01CD86336}"/>
                </a:ext>
              </a:extLst>
            </p:cNvPr>
            <p:cNvCxnSpPr/>
            <p:nvPr/>
          </p:nvCxnSpPr>
          <p:spPr>
            <a:xfrm>
              <a:off x="2025296" y="3850640"/>
              <a:ext cx="2630089" cy="0"/>
            </a:xfrm>
            <a:prstGeom prst="line">
              <a:avLst/>
            </a:prstGeom>
            <a:ln>
              <a:solidFill>
                <a:schemeClr val="bg1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385F62D0-8012-4400-9475-733E602A18E9}"/>
                </a:ext>
              </a:extLst>
            </p:cNvPr>
            <p:cNvCxnSpPr/>
            <p:nvPr/>
          </p:nvCxnSpPr>
          <p:spPr>
            <a:xfrm>
              <a:off x="2025296" y="5435600"/>
              <a:ext cx="263008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82542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天空, 户外, 建筑物, 城市&#10;&#10;描述已自动生成">
            <a:extLst>
              <a:ext uri="{FF2B5EF4-FFF2-40B4-BE49-F238E27FC236}">
                <a16:creationId xmlns:a16="http://schemas.microsoft.com/office/drawing/2014/main" id="{CA2DAB25-6A81-4A4F-9A51-EE74922488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4" r="3704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9C5B42F-137E-4A25-BEF7-6FE520D045D6}"/>
              </a:ext>
            </a:extLst>
          </p:cNvPr>
          <p:cNvSpPr txBox="1"/>
          <p:nvPr/>
        </p:nvSpPr>
        <p:spPr>
          <a:xfrm>
            <a:off x="5542002" y="115887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感谢观看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CBD4E6F-384C-496F-BBD1-739B17FF8601}"/>
              </a:ext>
            </a:extLst>
          </p:cNvPr>
          <p:cNvSpPr txBox="1"/>
          <p:nvPr/>
        </p:nvSpPr>
        <p:spPr>
          <a:xfrm>
            <a:off x="4180187" y="1615343"/>
            <a:ext cx="38316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</a:rPr>
              <a:t>THANK YOU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49ADCFD-E2B4-4B5B-9DC8-2A9DB2FF916A}"/>
              </a:ext>
            </a:extLst>
          </p:cNvPr>
          <p:cNvSpPr/>
          <p:nvPr/>
        </p:nvSpPr>
        <p:spPr>
          <a:xfrm>
            <a:off x="4965498" y="6207760"/>
            <a:ext cx="22610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微信公众号 旁门左道</a:t>
            </a:r>
            <a:r>
              <a:rPr lang="en-US" altLang="zh-CN" sz="1200" dirty="0">
                <a:solidFill>
                  <a:schemeClr val="bg1"/>
                </a:solidFill>
              </a:rPr>
              <a:t>PPT </a:t>
            </a:r>
            <a:r>
              <a:rPr lang="zh-CN" altLang="en-US" sz="1200" dirty="0">
                <a:solidFill>
                  <a:schemeClr val="bg1"/>
                </a:solidFill>
              </a:rPr>
              <a:t>出品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DC01A43-BE40-4974-B92B-9E77266502A0}"/>
              </a:ext>
            </a:extLst>
          </p:cNvPr>
          <p:cNvCxnSpPr>
            <a:cxnSpLocks/>
          </p:cNvCxnSpPr>
          <p:nvPr/>
        </p:nvCxnSpPr>
        <p:spPr>
          <a:xfrm>
            <a:off x="5080000" y="6106160"/>
            <a:ext cx="203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9931752"/>
      </p:ext>
    </p:extLst>
  </p:cSld>
  <p:clrMapOvr>
    <a:masterClrMapping/>
  </p:clrMapOvr>
</p:sld>
</file>

<file path=ppt/theme/theme1.xml><?xml version="1.0" encoding="utf-8"?>
<a:theme xmlns:a="http://schemas.openxmlformats.org/drawingml/2006/main" name="APP产品介绍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3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</TotalTime>
  <Words>245</Words>
  <Application>Microsoft Office PowerPoint</Application>
  <PresentationFormat>宽屏</PresentationFormat>
  <Paragraphs>51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0" baseType="lpstr">
      <vt:lpstr>微软雅黑</vt:lpstr>
      <vt:lpstr>Arial</vt:lpstr>
      <vt:lpstr>APP产品介绍主题​​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云蛟 邵</dc:creator>
  <cp:lastModifiedBy>邵 云蛟</cp:lastModifiedBy>
  <cp:revision>22</cp:revision>
  <dcterms:created xsi:type="dcterms:W3CDTF">2019-05-05T12:57:03Z</dcterms:created>
  <dcterms:modified xsi:type="dcterms:W3CDTF">2019-05-16T05:14:58Z</dcterms:modified>
</cp:coreProperties>
</file>

<file path=docProps/thumbnail.jpeg>
</file>